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9" r:id="rId4"/>
    <p:sldId id="259" r:id="rId5"/>
    <p:sldId id="263" r:id="rId6"/>
    <p:sldId id="265" r:id="rId7"/>
    <p:sldId id="264" r:id="rId8"/>
    <p:sldId id="271" r:id="rId9"/>
    <p:sldId id="273" r:id="rId10"/>
    <p:sldId id="274" r:id="rId11"/>
    <p:sldId id="275" r:id="rId12"/>
    <p:sldId id="276" r:id="rId13"/>
    <p:sldId id="277" r:id="rId14"/>
    <p:sldId id="270" r:id="rId15"/>
    <p:sldId id="278" r:id="rId16"/>
    <p:sldId id="279" r:id="rId17"/>
    <p:sldId id="267" r:id="rId1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  <a:srgbClr val="FF9933"/>
    <a:srgbClr val="FF99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06" autoAdjust="0"/>
  </p:normalViewPr>
  <p:slideViewPr>
    <p:cSldViewPr snapToGrid="0">
      <p:cViewPr varScale="1">
        <p:scale>
          <a:sx n="62" d="100"/>
          <a:sy n="62" d="100"/>
        </p:scale>
        <p:origin x="78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13D49-36D7-BB4B-8D52-DFFB748267D8}" type="doc">
      <dgm:prSet loTypeId="urn:microsoft.com/office/officeart/2005/8/layout/cycle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E680907-E3F0-A14F-AA54-6142C317CF15}">
      <dgm:prSet phldrT="[文字]" custT="1"/>
      <dgm:spPr/>
      <dgm:t>
        <a:bodyPr/>
        <a:lstStyle/>
        <a:p>
          <a:r>
            <a:rPr lang="zh-TW" altLang="en-US" sz="1200" dirty="0"/>
            <a:t>撰寫教學計畫</a:t>
          </a:r>
        </a:p>
      </dgm:t>
    </dgm:pt>
    <dgm:pt modelId="{2DBBA75F-385A-C64A-BCDA-C66426FFADB6}" type="parTrans" cxnId="{8F0F71DE-56A1-D543-958B-5C1DD859CCDD}">
      <dgm:prSet/>
      <dgm:spPr/>
      <dgm:t>
        <a:bodyPr/>
        <a:lstStyle/>
        <a:p>
          <a:endParaRPr lang="zh-TW" altLang="en-US" sz="1200"/>
        </a:p>
      </dgm:t>
    </dgm:pt>
    <dgm:pt modelId="{07534BBD-15A8-3C4A-AB95-7B2660A9D117}" type="sibTrans" cxnId="{8F0F71DE-56A1-D543-958B-5C1DD859CCDD}">
      <dgm:prSet/>
      <dgm:spPr/>
      <dgm:t>
        <a:bodyPr/>
        <a:lstStyle/>
        <a:p>
          <a:endParaRPr lang="zh-TW" altLang="en-US" sz="1200"/>
        </a:p>
      </dgm:t>
    </dgm:pt>
    <dgm:pt modelId="{29B18E6F-A039-3E4B-A8BF-382C9D118340}">
      <dgm:prSet phldrT="[文字]" custT="1"/>
      <dgm:spPr/>
      <dgm:t>
        <a:bodyPr/>
        <a:lstStyle/>
        <a:p>
          <a:r>
            <a:rPr lang="zh-TW" altLang="en-US" sz="1200" dirty="0"/>
            <a:t>教案</a:t>
          </a:r>
        </a:p>
      </dgm:t>
    </dgm:pt>
    <dgm:pt modelId="{4F2E56B7-31BC-864E-A9E5-D64A86616832}" type="parTrans" cxnId="{027D3910-5DF5-7940-B02A-DAD2712271DF}">
      <dgm:prSet/>
      <dgm:spPr/>
      <dgm:t>
        <a:bodyPr/>
        <a:lstStyle/>
        <a:p>
          <a:endParaRPr lang="zh-TW" altLang="en-US" sz="1200"/>
        </a:p>
      </dgm:t>
    </dgm:pt>
    <dgm:pt modelId="{05A18487-FD55-834F-83FE-3BE87411FD86}" type="sibTrans" cxnId="{027D3910-5DF5-7940-B02A-DAD2712271DF}">
      <dgm:prSet/>
      <dgm:spPr/>
      <dgm:t>
        <a:bodyPr/>
        <a:lstStyle/>
        <a:p>
          <a:endParaRPr lang="zh-TW" altLang="en-US" sz="1200"/>
        </a:p>
      </dgm:t>
    </dgm:pt>
    <dgm:pt modelId="{21374472-08A7-BF47-81BC-B11D23B195DC}">
      <dgm:prSet phldrT="[文字]" custT="1"/>
      <dgm:spPr/>
      <dgm:t>
        <a:bodyPr/>
        <a:lstStyle/>
        <a:p>
          <a:r>
            <a:rPr lang="zh-TW" altLang="en-US" sz="1200" dirty="0"/>
            <a:t>試教前會談</a:t>
          </a:r>
        </a:p>
      </dgm:t>
    </dgm:pt>
    <dgm:pt modelId="{C3ECC0BD-B169-2B4B-97D4-CEC8FB2F16E8}" type="parTrans" cxnId="{5957C4D1-5033-C84B-B1DA-9057CAE59A32}">
      <dgm:prSet/>
      <dgm:spPr/>
      <dgm:t>
        <a:bodyPr/>
        <a:lstStyle/>
        <a:p>
          <a:endParaRPr lang="zh-TW" altLang="en-US" sz="1200"/>
        </a:p>
      </dgm:t>
    </dgm:pt>
    <dgm:pt modelId="{22E0102B-DDE4-774C-83BB-7E101EEDCA25}" type="sibTrans" cxnId="{5957C4D1-5033-C84B-B1DA-9057CAE59A32}">
      <dgm:prSet/>
      <dgm:spPr/>
      <dgm:t>
        <a:bodyPr/>
        <a:lstStyle/>
        <a:p>
          <a:endParaRPr lang="zh-TW" altLang="en-US" sz="1200"/>
        </a:p>
      </dgm:t>
    </dgm:pt>
    <dgm:pt modelId="{000CA32D-FAFB-6548-9F48-D2174ECA76C2}">
      <dgm:prSet phldrT="[文字]" custT="1"/>
      <dgm:spPr/>
      <dgm:t>
        <a:bodyPr/>
        <a:lstStyle/>
        <a:p>
          <a:r>
            <a:rPr lang="zh-TW" sz="1200" dirty="0">
              <a:effectLst/>
            </a:rPr>
            <a:t>試教前會談紀錄表</a:t>
          </a:r>
          <a:endParaRPr lang="zh-TW" altLang="en-US" sz="1200" dirty="0"/>
        </a:p>
      </dgm:t>
    </dgm:pt>
    <dgm:pt modelId="{2E1DEC83-CE81-9345-B558-9971F6CF0131}" type="parTrans" cxnId="{06591472-11F4-8E4D-8E37-52D59739D942}">
      <dgm:prSet/>
      <dgm:spPr/>
      <dgm:t>
        <a:bodyPr/>
        <a:lstStyle/>
        <a:p>
          <a:endParaRPr lang="zh-TW" altLang="en-US" sz="1200"/>
        </a:p>
      </dgm:t>
    </dgm:pt>
    <dgm:pt modelId="{5A1A4275-7392-E04A-9687-7AAB22D4845D}" type="sibTrans" cxnId="{06591472-11F4-8E4D-8E37-52D59739D942}">
      <dgm:prSet/>
      <dgm:spPr/>
      <dgm:t>
        <a:bodyPr/>
        <a:lstStyle/>
        <a:p>
          <a:endParaRPr lang="zh-TW" altLang="en-US" sz="1200"/>
        </a:p>
      </dgm:t>
    </dgm:pt>
    <dgm:pt modelId="{B0A273D3-E2B1-1F41-A90E-F46BD729DD2D}">
      <dgm:prSet phldrT="[文字]" custT="1"/>
      <dgm:spPr/>
      <dgm:t>
        <a:bodyPr/>
        <a:lstStyle/>
        <a:p>
          <a:r>
            <a:rPr lang="zh-TW" altLang="en-US" sz="1200" dirty="0"/>
            <a:t>試教</a:t>
          </a:r>
        </a:p>
      </dgm:t>
    </dgm:pt>
    <dgm:pt modelId="{62CE756B-A151-7540-9D6F-2AE9E1076083}" type="parTrans" cxnId="{7DBBA6C2-50F5-5542-BA18-52C5D841362D}">
      <dgm:prSet/>
      <dgm:spPr/>
      <dgm:t>
        <a:bodyPr/>
        <a:lstStyle/>
        <a:p>
          <a:endParaRPr lang="zh-TW" altLang="en-US" sz="1200"/>
        </a:p>
      </dgm:t>
    </dgm:pt>
    <dgm:pt modelId="{347BC6A0-1CE2-8A4D-BB32-76379645E766}" type="sibTrans" cxnId="{7DBBA6C2-50F5-5542-BA18-52C5D841362D}">
      <dgm:prSet/>
      <dgm:spPr/>
      <dgm:t>
        <a:bodyPr/>
        <a:lstStyle/>
        <a:p>
          <a:endParaRPr lang="zh-TW" altLang="en-US" sz="1200"/>
        </a:p>
      </dgm:t>
    </dgm:pt>
    <dgm:pt modelId="{25CAF5E1-7823-A64D-B101-21CDCDC2BFE1}">
      <dgm:prSet phldrT="[文字]" custT="1"/>
      <dgm:spPr/>
      <dgm:t>
        <a:bodyPr/>
        <a:lstStyle/>
        <a:p>
          <a:r>
            <a:rPr lang="zh-TW" altLang="en-US" sz="1200" dirty="0"/>
            <a:t>教學觀察表</a:t>
          </a:r>
        </a:p>
      </dgm:t>
    </dgm:pt>
    <dgm:pt modelId="{79ECC220-F700-E146-B8CC-96254B78F7E6}" type="parTrans" cxnId="{048458FE-E526-CE40-9924-73DA7610AEEA}">
      <dgm:prSet/>
      <dgm:spPr/>
      <dgm:t>
        <a:bodyPr/>
        <a:lstStyle/>
        <a:p>
          <a:endParaRPr lang="zh-TW" altLang="en-US" sz="1200"/>
        </a:p>
      </dgm:t>
    </dgm:pt>
    <dgm:pt modelId="{89AE3E17-3FC4-084B-9DFA-EF548CF3B06B}" type="sibTrans" cxnId="{048458FE-E526-CE40-9924-73DA7610AEEA}">
      <dgm:prSet/>
      <dgm:spPr/>
      <dgm:t>
        <a:bodyPr/>
        <a:lstStyle/>
        <a:p>
          <a:endParaRPr lang="zh-TW" altLang="en-US" sz="1200"/>
        </a:p>
      </dgm:t>
    </dgm:pt>
    <dgm:pt modelId="{A098AAAF-744D-8242-9694-382BDC41F4F6}">
      <dgm:prSet phldrT="[文字]" custT="1"/>
      <dgm:spPr/>
      <dgm:t>
        <a:bodyPr/>
        <a:lstStyle/>
        <a:p>
          <a:r>
            <a:rPr lang="zh-TW" altLang="en-US" sz="1200" dirty="0"/>
            <a:t>試教後會談</a:t>
          </a:r>
        </a:p>
      </dgm:t>
    </dgm:pt>
    <dgm:pt modelId="{9F736274-6273-D64A-B9CE-A204A477FE9B}" type="parTrans" cxnId="{210601D1-788D-B54D-8FA0-CF384AB1BFD7}">
      <dgm:prSet/>
      <dgm:spPr/>
      <dgm:t>
        <a:bodyPr/>
        <a:lstStyle/>
        <a:p>
          <a:endParaRPr lang="zh-TW" altLang="en-US" sz="1200"/>
        </a:p>
      </dgm:t>
    </dgm:pt>
    <dgm:pt modelId="{C55F60BE-D7F7-3943-BE61-4680BAF201F5}" type="sibTrans" cxnId="{210601D1-788D-B54D-8FA0-CF384AB1BFD7}">
      <dgm:prSet/>
      <dgm:spPr/>
      <dgm:t>
        <a:bodyPr/>
        <a:lstStyle/>
        <a:p>
          <a:endParaRPr lang="zh-TW" altLang="en-US" sz="1200"/>
        </a:p>
      </dgm:t>
    </dgm:pt>
    <dgm:pt modelId="{E03B219F-20FB-B044-B14B-96AA6808D5FF}">
      <dgm:prSet phldrT="[文字]" custT="1"/>
      <dgm:spPr/>
      <dgm:t>
        <a:bodyPr/>
        <a:lstStyle/>
        <a:p>
          <a:r>
            <a:rPr lang="zh-TW" altLang="en-US" sz="1200" dirty="0"/>
            <a:t>試教後會談記錄表</a:t>
          </a:r>
        </a:p>
      </dgm:t>
    </dgm:pt>
    <dgm:pt modelId="{B7280969-74EB-5545-9D55-722CD5E669E8}" type="parTrans" cxnId="{464B4386-F53A-664F-87DD-AA4FDF6702C6}">
      <dgm:prSet/>
      <dgm:spPr/>
      <dgm:t>
        <a:bodyPr/>
        <a:lstStyle/>
        <a:p>
          <a:endParaRPr lang="zh-TW" altLang="en-US" sz="1200"/>
        </a:p>
      </dgm:t>
    </dgm:pt>
    <dgm:pt modelId="{FEB0289B-E8D8-4F42-B628-447F7E92A38E}" type="sibTrans" cxnId="{464B4386-F53A-664F-87DD-AA4FDF6702C6}">
      <dgm:prSet/>
      <dgm:spPr/>
      <dgm:t>
        <a:bodyPr/>
        <a:lstStyle/>
        <a:p>
          <a:endParaRPr lang="zh-TW" altLang="en-US" sz="1200"/>
        </a:p>
      </dgm:t>
    </dgm:pt>
    <dgm:pt modelId="{AF0F49DB-A446-E34F-BC60-8AB635A7C578}" type="pres">
      <dgm:prSet presAssocID="{3EF13D49-36D7-BB4B-8D52-DFFB748267D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16AB6BE-5261-DF43-82CB-E2A201763D33}" type="pres">
      <dgm:prSet presAssocID="{3EF13D49-36D7-BB4B-8D52-DFFB748267D8}" presName="children" presStyleCnt="0"/>
      <dgm:spPr/>
    </dgm:pt>
    <dgm:pt modelId="{C1323FE8-C50D-6148-A912-A86EE766E8CA}" type="pres">
      <dgm:prSet presAssocID="{3EF13D49-36D7-BB4B-8D52-DFFB748267D8}" presName="child1group" presStyleCnt="0"/>
      <dgm:spPr/>
    </dgm:pt>
    <dgm:pt modelId="{747001A3-7B7E-0B4F-AFB4-28A2345BFDD6}" type="pres">
      <dgm:prSet presAssocID="{3EF13D49-36D7-BB4B-8D52-DFFB748267D8}" presName="child1" presStyleLbl="bgAcc1" presStyleIdx="0" presStyleCnt="4"/>
      <dgm:spPr/>
    </dgm:pt>
    <dgm:pt modelId="{1C845A31-A29A-A748-9C33-5EDDBC7D6AE5}" type="pres">
      <dgm:prSet presAssocID="{3EF13D49-36D7-BB4B-8D52-DFFB748267D8}" presName="child1Text" presStyleLbl="bgAcc1" presStyleIdx="0" presStyleCnt="4">
        <dgm:presLayoutVars>
          <dgm:bulletEnabled val="1"/>
        </dgm:presLayoutVars>
      </dgm:prSet>
      <dgm:spPr/>
    </dgm:pt>
    <dgm:pt modelId="{4679503A-308A-2C4D-8E5A-DCCC92DFDC50}" type="pres">
      <dgm:prSet presAssocID="{3EF13D49-36D7-BB4B-8D52-DFFB748267D8}" presName="child2group" presStyleCnt="0"/>
      <dgm:spPr/>
    </dgm:pt>
    <dgm:pt modelId="{4DE65D04-1550-C049-A23E-E708E54CF2E2}" type="pres">
      <dgm:prSet presAssocID="{3EF13D49-36D7-BB4B-8D52-DFFB748267D8}" presName="child2" presStyleLbl="bgAcc1" presStyleIdx="1" presStyleCnt="4"/>
      <dgm:spPr/>
    </dgm:pt>
    <dgm:pt modelId="{5A659B07-CBAC-C848-A863-57D03C5A97E5}" type="pres">
      <dgm:prSet presAssocID="{3EF13D49-36D7-BB4B-8D52-DFFB748267D8}" presName="child2Text" presStyleLbl="bgAcc1" presStyleIdx="1" presStyleCnt="4">
        <dgm:presLayoutVars>
          <dgm:bulletEnabled val="1"/>
        </dgm:presLayoutVars>
      </dgm:prSet>
      <dgm:spPr/>
    </dgm:pt>
    <dgm:pt modelId="{E6A258BF-8EE0-7343-BE2D-63DD9F3DAEBE}" type="pres">
      <dgm:prSet presAssocID="{3EF13D49-36D7-BB4B-8D52-DFFB748267D8}" presName="child3group" presStyleCnt="0"/>
      <dgm:spPr/>
    </dgm:pt>
    <dgm:pt modelId="{D544E90A-9C9A-CF45-81C7-1F8698DC4086}" type="pres">
      <dgm:prSet presAssocID="{3EF13D49-36D7-BB4B-8D52-DFFB748267D8}" presName="child3" presStyleLbl="bgAcc1" presStyleIdx="2" presStyleCnt="4"/>
      <dgm:spPr/>
    </dgm:pt>
    <dgm:pt modelId="{C57CCDC9-A8B1-4745-A303-39969649AE05}" type="pres">
      <dgm:prSet presAssocID="{3EF13D49-36D7-BB4B-8D52-DFFB748267D8}" presName="child3Text" presStyleLbl="bgAcc1" presStyleIdx="2" presStyleCnt="4">
        <dgm:presLayoutVars>
          <dgm:bulletEnabled val="1"/>
        </dgm:presLayoutVars>
      </dgm:prSet>
      <dgm:spPr/>
    </dgm:pt>
    <dgm:pt modelId="{49F32B46-6D59-8D4E-910E-C94EED3376F7}" type="pres">
      <dgm:prSet presAssocID="{3EF13D49-36D7-BB4B-8D52-DFFB748267D8}" presName="child4group" presStyleCnt="0"/>
      <dgm:spPr/>
    </dgm:pt>
    <dgm:pt modelId="{2A5DFC94-4324-6F49-95D8-7538FCA1E9BE}" type="pres">
      <dgm:prSet presAssocID="{3EF13D49-36D7-BB4B-8D52-DFFB748267D8}" presName="child4" presStyleLbl="bgAcc1" presStyleIdx="3" presStyleCnt="4"/>
      <dgm:spPr/>
    </dgm:pt>
    <dgm:pt modelId="{60CC9885-72D3-9B4E-8965-996A0FCC3FAB}" type="pres">
      <dgm:prSet presAssocID="{3EF13D49-36D7-BB4B-8D52-DFFB748267D8}" presName="child4Text" presStyleLbl="bgAcc1" presStyleIdx="3" presStyleCnt="4">
        <dgm:presLayoutVars>
          <dgm:bulletEnabled val="1"/>
        </dgm:presLayoutVars>
      </dgm:prSet>
      <dgm:spPr/>
    </dgm:pt>
    <dgm:pt modelId="{A3A661C8-E4B0-B049-9A1C-546355A607DF}" type="pres">
      <dgm:prSet presAssocID="{3EF13D49-36D7-BB4B-8D52-DFFB748267D8}" presName="childPlaceholder" presStyleCnt="0"/>
      <dgm:spPr/>
    </dgm:pt>
    <dgm:pt modelId="{5D2D3915-FB5F-1C48-BC95-F1CCA7F10B71}" type="pres">
      <dgm:prSet presAssocID="{3EF13D49-36D7-BB4B-8D52-DFFB748267D8}" presName="circle" presStyleCnt="0"/>
      <dgm:spPr/>
    </dgm:pt>
    <dgm:pt modelId="{4D222EBD-7E06-4D45-91B1-57843607524C}" type="pres">
      <dgm:prSet presAssocID="{3EF13D49-36D7-BB4B-8D52-DFFB748267D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F620BEA-16C9-3541-8CEA-28DA94C2F6F1}" type="pres">
      <dgm:prSet presAssocID="{3EF13D49-36D7-BB4B-8D52-DFFB748267D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52C5F10-5884-D140-A899-84918BD0A2A8}" type="pres">
      <dgm:prSet presAssocID="{3EF13D49-36D7-BB4B-8D52-DFFB748267D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8D6D1E5-3CFA-2C40-B9DC-E9A9A37F6263}" type="pres">
      <dgm:prSet presAssocID="{3EF13D49-36D7-BB4B-8D52-DFFB748267D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9BD86AC-DB4D-5241-A286-072F77314D2F}" type="pres">
      <dgm:prSet presAssocID="{3EF13D49-36D7-BB4B-8D52-DFFB748267D8}" presName="quadrantPlaceholder" presStyleCnt="0"/>
      <dgm:spPr/>
    </dgm:pt>
    <dgm:pt modelId="{6BCF9B3B-3422-CD47-9B03-868B8568F823}" type="pres">
      <dgm:prSet presAssocID="{3EF13D49-36D7-BB4B-8D52-DFFB748267D8}" presName="center1" presStyleLbl="fgShp" presStyleIdx="0" presStyleCnt="2"/>
      <dgm:spPr/>
    </dgm:pt>
    <dgm:pt modelId="{587DC3A8-4B5A-3D4E-AE48-AAFB1FCE57E5}" type="pres">
      <dgm:prSet presAssocID="{3EF13D49-36D7-BB4B-8D52-DFFB748267D8}" presName="center2" presStyleLbl="fgShp" presStyleIdx="1" presStyleCnt="2"/>
      <dgm:spPr/>
    </dgm:pt>
  </dgm:ptLst>
  <dgm:cxnLst>
    <dgm:cxn modelId="{027D3910-5DF5-7940-B02A-DAD2712271DF}" srcId="{CE680907-E3F0-A14F-AA54-6142C317CF15}" destId="{29B18E6F-A039-3E4B-A8BF-382C9D118340}" srcOrd="0" destOrd="0" parTransId="{4F2E56B7-31BC-864E-A9E5-D64A86616832}" sibTransId="{05A18487-FD55-834F-83FE-3BE87411FD86}"/>
    <dgm:cxn modelId="{60F29118-38B9-48A3-8272-296A2130CBB5}" type="presOf" srcId="{E03B219F-20FB-B044-B14B-96AA6808D5FF}" destId="{60CC9885-72D3-9B4E-8965-996A0FCC3FAB}" srcOrd="1" destOrd="0" presId="urn:microsoft.com/office/officeart/2005/8/layout/cycle4"/>
    <dgm:cxn modelId="{38A10422-2034-4E84-B0F8-E65BD7360FAF}" type="presOf" srcId="{000CA32D-FAFB-6548-9F48-D2174ECA76C2}" destId="{4DE65D04-1550-C049-A23E-E708E54CF2E2}" srcOrd="0" destOrd="0" presId="urn:microsoft.com/office/officeart/2005/8/layout/cycle4"/>
    <dgm:cxn modelId="{FAA74E2C-D43E-4AA3-ACE2-B4BAD0094CEC}" type="presOf" srcId="{000CA32D-FAFB-6548-9F48-D2174ECA76C2}" destId="{5A659B07-CBAC-C848-A863-57D03C5A97E5}" srcOrd="1" destOrd="0" presId="urn:microsoft.com/office/officeart/2005/8/layout/cycle4"/>
    <dgm:cxn modelId="{B5F8B940-23CE-457D-9477-6FF13F144806}" type="presOf" srcId="{29B18E6F-A039-3E4B-A8BF-382C9D118340}" destId="{1C845A31-A29A-A748-9C33-5EDDBC7D6AE5}" srcOrd="1" destOrd="0" presId="urn:microsoft.com/office/officeart/2005/8/layout/cycle4"/>
    <dgm:cxn modelId="{C025F063-7824-4BD8-89B2-8B8C58DADCF8}" type="presOf" srcId="{29B18E6F-A039-3E4B-A8BF-382C9D118340}" destId="{747001A3-7B7E-0B4F-AFB4-28A2345BFDD6}" srcOrd="0" destOrd="0" presId="urn:microsoft.com/office/officeart/2005/8/layout/cycle4"/>
    <dgm:cxn modelId="{3B359448-F8C6-4ECA-B273-04E93882BDE5}" type="presOf" srcId="{25CAF5E1-7823-A64D-B101-21CDCDC2BFE1}" destId="{C57CCDC9-A8B1-4745-A303-39969649AE05}" srcOrd="1" destOrd="0" presId="urn:microsoft.com/office/officeart/2005/8/layout/cycle4"/>
    <dgm:cxn modelId="{06591472-11F4-8E4D-8E37-52D59739D942}" srcId="{21374472-08A7-BF47-81BC-B11D23B195DC}" destId="{000CA32D-FAFB-6548-9F48-D2174ECA76C2}" srcOrd="0" destOrd="0" parTransId="{2E1DEC83-CE81-9345-B558-9971F6CF0131}" sibTransId="{5A1A4275-7392-E04A-9687-7AAB22D4845D}"/>
    <dgm:cxn modelId="{4B3F8679-A429-4E1F-958E-E375D3A5D5D4}" type="presOf" srcId="{E03B219F-20FB-B044-B14B-96AA6808D5FF}" destId="{2A5DFC94-4324-6F49-95D8-7538FCA1E9BE}" srcOrd="0" destOrd="0" presId="urn:microsoft.com/office/officeart/2005/8/layout/cycle4"/>
    <dgm:cxn modelId="{464B4386-F53A-664F-87DD-AA4FDF6702C6}" srcId="{A098AAAF-744D-8242-9694-382BDC41F4F6}" destId="{E03B219F-20FB-B044-B14B-96AA6808D5FF}" srcOrd="0" destOrd="0" parTransId="{B7280969-74EB-5545-9D55-722CD5E669E8}" sibTransId="{FEB0289B-E8D8-4F42-B628-447F7E92A38E}"/>
    <dgm:cxn modelId="{08A5F99E-17F8-43CF-9F87-00FEFFE51D57}" type="presOf" srcId="{25CAF5E1-7823-A64D-B101-21CDCDC2BFE1}" destId="{D544E90A-9C9A-CF45-81C7-1F8698DC4086}" srcOrd="0" destOrd="0" presId="urn:microsoft.com/office/officeart/2005/8/layout/cycle4"/>
    <dgm:cxn modelId="{7DBBA6C2-50F5-5542-BA18-52C5D841362D}" srcId="{3EF13D49-36D7-BB4B-8D52-DFFB748267D8}" destId="{B0A273D3-E2B1-1F41-A90E-F46BD729DD2D}" srcOrd="2" destOrd="0" parTransId="{62CE756B-A151-7540-9D6F-2AE9E1076083}" sibTransId="{347BC6A0-1CE2-8A4D-BB32-76379645E766}"/>
    <dgm:cxn modelId="{03A9C3CB-272B-420C-BD7B-5AFFF6A3B031}" type="presOf" srcId="{21374472-08A7-BF47-81BC-B11D23B195DC}" destId="{1F620BEA-16C9-3541-8CEA-28DA94C2F6F1}" srcOrd="0" destOrd="0" presId="urn:microsoft.com/office/officeart/2005/8/layout/cycle4"/>
    <dgm:cxn modelId="{210601D1-788D-B54D-8FA0-CF384AB1BFD7}" srcId="{3EF13D49-36D7-BB4B-8D52-DFFB748267D8}" destId="{A098AAAF-744D-8242-9694-382BDC41F4F6}" srcOrd="3" destOrd="0" parTransId="{9F736274-6273-D64A-B9CE-A204A477FE9B}" sibTransId="{C55F60BE-D7F7-3943-BE61-4680BAF201F5}"/>
    <dgm:cxn modelId="{5957C4D1-5033-C84B-B1DA-9057CAE59A32}" srcId="{3EF13D49-36D7-BB4B-8D52-DFFB748267D8}" destId="{21374472-08A7-BF47-81BC-B11D23B195DC}" srcOrd="1" destOrd="0" parTransId="{C3ECC0BD-B169-2B4B-97D4-CEC8FB2F16E8}" sibTransId="{22E0102B-DDE4-774C-83BB-7E101EEDCA25}"/>
    <dgm:cxn modelId="{D1D8CCD5-1D24-461A-B009-F7DF30E884E2}" type="presOf" srcId="{3EF13D49-36D7-BB4B-8D52-DFFB748267D8}" destId="{AF0F49DB-A446-E34F-BC60-8AB635A7C578}" srcOrd="0" destOrd="0" presId="urn:microsoft.com/office/officeart/2005/8/layout/cycle4"/>
    <dgm:cxn modelId="{8F0F71DE-56A1-D543-958B-5C1DD859CCDD}" srcId="{3EF13D49-36D7-BB4B-8D52-DFFB748267D8}" destId="{CE680907-E3F0-A14F-AA54-6142C317CF15}" srcOrd="0" destOrd="0" parTransId="{2DBBA75F-385A-C64A-BCDA-C66426FFADB6}" sibTransId="{07534BBD-15A8-3C4A-AB95-7B2660A9D117}"/>
    <dgm:cxn modelId="{626FE2E1-2AB9-4AEF-81D2-47FDFC5DFA5B}" type="presOf" srcId="{A098AAAF-744D-8242-9694-382BDC41F4F6}" destId="{58D6D1E5-3CFA-2C40-B9DC-E9A9A37F6263}" srcOrd="0" destOrd="0" presId="urn:microsoft.com/office/officeart/2005/8/layout/cycle4"/>
    <dgm:cxn modelId="{126A0BE7-975D-4182-93AD-9F8AD138C6E6}" type="presOf" srcId="{B0A273D3-E2B1-1F41-A90E-F46BD729DD2D}" destId="{052C5F10-5884-D140-A899-84918BD0A2A8}" srcOrd="0" destOrd="0" presId="urn:microsoft.com/office/officeart/2005/8/layout/cycle4"/>
    <dgm:cxn modelId="{22053DF5-FA6E-4E45-8FBF-80C30F727EDA}" type="presOf" srcId="{CE680907-E3F0-A14F-AA54-6142C317CF15}" destId="{4D222EBD-7E06-4D45-91B1-57843607524C}" srcOrd="0" destOrd="0" presId="urn:microsoft.com/office/officeart/2005/8/layout/cycle4"/>
    <dgm:cxn modelId="{048458FE-E526-CE40-9924-73DA7610AEEA}" srcId="{B0A273D3-E2B1-1F41-A90E-F46BD729DD2D}" destId="{25CAF5E1-7823-A64D-B101-21CDCDC2BFE1}" srcOrd="0" destOrd="0" parTransId="{79ECC220-F700-E146-B8CC-96254B78F7E6}" sibTransId="{89AE3E17-3FC4-084B-9DFA-EF548CF3B06B}"/>
    <dgm:cxn modelId="{6D57425B-A3F6-4276-B359-765030DAED36}" type="presParOf" srcId="{AF0F49DB-A446-E34F-BC60-8AB635A7C578}" destId="{916AB6BE-5261-DF43-82CB-E2A201763D33}" srcOrd="0" destOrd="0" presId="urn:microsoft.com/office/officeart/2005/8/layout/cycle4"/>
    <dgm:cxn modelId="{F9A09ABC-026E-4BDE-AF97-8BFC32988919}" type="presParOf" srcId="{916AB6BE-5261-DF43-82CB-E2A201763D33}" destId="{C1323FE8-C50D-6148-A912-A86EE766E8CA}" srcOrd="0" destOrd="0" presId="urn:microsoft.com/office/officeart/2005/8/layout/cycle4"/>
    <dgm:cxn modelId="{991F192A-0CAD-43A8-8A57-6577F81A40BC}" type="presParOf" srcId="{C1323FE8-C50D-6148-A912-A86EE766E8CA}" destId="{747001A3-7B7E-0B4F-AFB4-28A2345BFDD6}" srcOrd="0" destOrd="0" presId="urn:microsoft.com/office/officeart/2005/8/layout/cycle4"/>
    <dgm:cxn modelId="{61AD4150-8BCB-48BA-877F-2381E55898EE}" type="presParOf" srcId="{C1323FE8-C50D-6148-A912-A86EE766E8CA}" destId="{1C845A31-A29A-A748-9C33-5EDDBC7D6AE5}" srcOrd="1" destOrd="0" presId="urn:microsoft.com/office/officeart/2005/8/layout/cycle4"/>
    <dgm:cxn modelId="{6411FEC6-E159-4071-9FFF-EC4A5B060E1E}" type="presParOf" srcId="{916AB6BE-5261-DF43-82CB-E2A201763D33}" destId="{4679503A-308A-2C4D-8E5A-DCCC92DFDC50}" srcOrd="1" destOrd="0" presId="urn:microsoft.com/office/officeart/2005/8/layout/cycle4"/>
    <dgm:cxn modelId="{9F185946-4F9D-48AE-B942-72D988CEB6C5}" type="presParOf" srcId="{4679503A-308A-2C4D-8E5A-DCCC92DFDC50}" destId="{4DE65D04-1550-C049-A23E-E708E54CF2E2}" srcOrd="0" destOrd="0" presId="urn:microsoft.com/office/officeart/2005/8/layout/cycle4"/>
    <dgm:cxn modelId="{00AD8D26-14B4-4775-9AC9-FD7FEEB53A4D}" type="presParOf" srcId="{4679503A-308A-2C4D-8E5A-DCCC92DFDC50}" destId="{5A659B07-CBAC-C848-A863-57D03C5A97E5}" srcOrd="1" destOrd="0" presId="urn:microsoft.com/office/officeart/2005/8/layout/cycle4"/>
    <dgm:cxn modelId="{EB08AD24-6E56-4DC9-86EE-C3801E668136}" type="presParOf" srcId="{916AB6BE-5261-DF43-82CB-E2A201763D33}" destId="{E6A258BF-8EE0-7343-BE2D-63DD9F3DAEBE}" srcOrd="2" destOrd="0" presId="urn:microsoft.com/office/officeart/2005/8/layout/cycle4"/>
    <dgm:cxn modelId="{BB8E2AC1-CE62-481B-B0CC-9B8484C7529A}" type="presParOf" srcId="{E6A258BF-8EE0-7343-BE2D-63DD9F3DAEBE}" destId="{D544E90A-9C9A-CF45-81C7-1F8698DC4086}" srcOrd="0" destOrd="0" presId="urn:microsoft.com/office/officeart/2005/8/layout/cycle4"/>
    <dgm:cxn modelId="{8B435A0D-5FAE-4632-AAA4-10B907512CF3}" type="presParOf" srcId="{E6A258BF-8EE0-7343-BE2D-63DD9F3DAEBE}" destId="{C57CCDC9-A8B1-4745-A303-39969649AE05}" srcOrd="1" destOrd="0" presId="urn:microsoft.com/office/officeart/2005/8/layout/cycle4"/>
    <dgm:cxn modelId="{ECECA28E-CB83-41F3-BD4F-28631F2640D7}" type="presParOf" srcId="{916AB6BE-5261-DF43-82CB-E2A201763D33}" destId="{49F32B46-6D59-8D4E-910E-C94EED3376F7}" srcOrd="3" destOrd="0" presId="urn:microsoft.com/office/officeart/2005/8/layout/cycle4"/>
    <dgm:cxn modelId="{6CE4C30F-D394-4D08-A65C-15BDE5717DC5}" type="presParOf" srcId="{49F32B46-6D59-8D4E-910E-C94EED3376F7}" destId="{2A5DFC94-4324-6F49-95D8-7538FCA1E9BE}" srcOrd="0" destOrd="0" presId="urn:microsoft.com/office/officeart/2005/8/layout/cycle4"/>
    <dgm:cxn modelId="{C048E8D8-400B-477E-8199-47EA73029387}" type="presParOf" srcId="{49F32B46-6D59-8D4E-910E-C94EED3376F7}" destId="{60CC9885-72D3-9B4E-8965-996A0FCC3FAB}" srcOrd="1" destOrd="0" presId="urn:microsoft.com/office/officeart/2005/8/layout/cycle4"/>
    <dgm:cxn modelId="{798700C0-9FA2-435C-A406-71437786B532}" type="presParOf" srcId="{916AB6BE-5261-DF43-82CB-E2A201763D33}" destId="{A3A661C8-E4B0-B049-9A1C-546355A607DF}" srcOrd="4" destOrd="0" presId="urn:microsoft.com/office/officeart/2005/8/layout/cycle4"/>
    <dgm:cxn modelId="{0C4C8B7B-593B-4DC1-9A96-76472BEE7AEA}" type="presParOf" srcId="{AF0F49DB-A446-E34F-BC60-8AB635A7C578}" destId="{5D2D3915-FB5F-1C48-BC95-F1CCA7F10B71}" srcOrd="1" destOrd="0" presId="urn:microsoft.com/office/officeart/2005/8/layout/cycle4"/>
    <dgm:cxn modelId="{5483F227-BC3D-43A5-A760-9DB2C7342219}" type="presParOf" srcId="{5D2D3915-FB5F-1C48-BC95-F1CCA7F10B71}" destId="{4D222EBD-7E06-4D45-91B1-57843607524C}" srcOrd="0" destOrd="0" presId="urn:microsoft.com/office/officeart/2005/8/layout/cycle4"/>
    <dgm:cxn modelId="{C72F681A-5974-4C3E-B485-A537C1848FE8}" type="presParOf" srcId="{5D2D3915-FB5F-1C48-BC95-F1CCA7F10B71}" destId="{1F620BEA-16C9-3541-8CEA-28DA94C2F6F1}" srcOrd="1" destOrd="0" presId="urn:microsoft.com/office/officeart/2005/8/layout/cycle4"/>
    <dgm:cxn modelId="{E403D549-0B5E-4B9C-837C-5F9414265AFF}" type="presParOf" srcId="{5D2D3915-FB5F-1C48-BC95-F1CCA7F10B71}" destId="{052C5F10-5884-D140-A899-84918BD0A2A8}" srcOrd="2" destOrd="0" presId="urn:microsoft.com/office/officeart/2005/8/layout/cycle4"/>
    <dgm:cxn modelId="{5B94320D-0E58-4A99-92D5-05CA21597BB4}" type="presParOf" srcId="{5D2D3915-FB5F-1C48-BC95-F1CCA7F10B71}" destId="{58D6D1E5-3CFA-2C40-B9DC-E9A9A37F6263}" srcOrd="3" destOrd="0" presId="urn:microsoft.com/office/officeart/2005/8/layout/cycle4"/>
    <dgm:cxn modelId="{DCD8A215-F6AA-4913-8F6F-DD59598323DA}" type="presParOf" srcId="{5D2D3915-FB5F-1C48-BC95-F1CCA7F10B71}" destId="{59BD86AC-DB4D-5241-A286-072F77314D2F}" srcOrd="4" destOrd="0" presId="urn:microsoft.com/office/officeart/2005/8/layout/cycle4"/>
    <dgm:cxn modelId="{597501CA-51F1-44C9-86A9-E27294E9D7B4}" type="presParOf" srcId="{AF0F49DB-A446-E34F-BC60-8AB635A7C578}" destId="{6BCF9B3B-3422-CD47-9B03-868B8568F823}" srcOrd="2" destOrd="0" presId="urn:microsoft.com/office/officeart/2005/8/layout/cycle4"/>
    <dgm:cxn modelId="{85F07460-277E-4552-82CB-999AB960EBEC}" type="presParOf" srcId="{AF0F49DB-A446-E34F-BC60-8AB635A7C578}" destId="{587DC3A8-4B5A-3D4E-AE48-AAFB1FCE57E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8DFB79-2B7F-4CE7-B0B2-8006F5B068AF}" type="doc">
      <dgm:prSet loTypeId="urn:microsoft.com/office/officeart/2005/8/layout/orgChart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8C1D987C-7040-4A9B-8BB9-9BE209BC7A85}">
      <dgm:prSet phldrT="[文字]" custT="1"/>
      <dgm:spPr/>
      <dgm:t>
        <a:bodyPr/>
        <a:lstStyle/>
        <a:p>
          <a:r>
            <a:rPr kumimoji="0" lang="zh-TW" altLang="en-US" sz="2800" b="0" i="0" u="none" strike="noStrike" cap="none" spc="0" normalizeH="0" baseline="0" noProof="0" dirty="0">
              <a:ln/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rPr>
            <a:t>檔案評量</a:t>
          </a:r>
        </a:p>
        <a:p>
          <a:r>
            <a:rPr kumimoji="0" lang="zh-TW" altLang="en-US" sz="2000" b="0" i="0" u="none" strike="noStrike" cap="none" spc="0" normalizeH="0" baseline="0" noProof="0" dirty="0">
              <a:ln/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rPr>
            <a:t>（參考實習學生填寫的實習任務表件）</a:t>
          </a:r>
          <a:endParaRPr lang="zh-TW" altLang="en-US" sz="2000" b="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7E29C4E-A1B5-4CFA-8690-42A48B6E4B24}" type="parTrans" cxnId="{B2B04E6D-0CD5-445C-BD76-C45F3DC2EA8D}">
      <dgm:prSet/>
      <dgm:spPr/>
      <dgm:t>
        <a:bodyPr/>
        <a:lstStyle/>
        <a:p>
          <a:endParaRPr lang="zh-TW" altLang="en-US"/>
        </a:p>
      </dgm:t>
    </dgm:pt>
    <dgm:pt modelId="{EF9EECD0-4B07-4552-9FF2-079455337D93}" type="sibTrans" cxnId="{B2B04E6D-0CD5-445C-BD76-C45F3DC2EA8D}">
      <dgm:prSet/>
      <dgm:spPr/>
      <dgm:t>
        <a:bodyPr/>
        <a:lstStyle/>
        <a:p>
          <a:endParaRPr lang="zh-TW" altLang="en-US"/>
        </a:p>
      </dgm:t>
    </dgm:pt>
    <dgm:pt modelId="{B02B9D50-5FA4-4A0C-9BA8-8A49CB3C3AF6}">
      <dgm:prSet phldrT="[文字]" custT="1"/>
      <dgm:spPr/>
      <dgm:t>
        <a:bodyPr/>
        <a:lstStyle/>
        <a:p>
          <a:r>
            <a:rPr lang="zh-TW" altLang="en-US" sz="2800" b="0">
              <a:latin typeface="Microsoft YaHei" panose="020B0503020204020204" pitchFamily="34" charset="-122"/>
              <a:ea typeface="Microsoft YaHei" panose="020B0503020204020204" pitchFamily="34" charset="-122"/>
            </a:rPr>
            <a:t>教學實習</a:t>
          </a:r>
          <a:endParaRPr lang="zh-TW" altLang="en-US" sz="2800" b="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B385BCE-F582-43CA-ABD8-9B8FFF6AC9E4}" type="parTrans" cxnId="{A2D3E90D-3699-45ED-8A33-A1ABCE32B9F4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31612D7-BD06-401E-AF44-57C9C4BC453D}" type="sibTrans" cxnId="{A2D3E90D-3699-45ED-8A33-A1ABCE32B9F4}">
      <dgm:prSet/>
      <dgm:spPr/>
      <dgm:t>
        <a:bodyPr/>
        <a:lstStyle/>
        <a:p>
          <a:endParaRPr lang="zh-TW" altLang="en-US"/>
        </a:p>
      </dgm:t>
    </dgm:pt>
    <dgm:pt modelId="{55516692-B745-43ED-9622-C6106F9F18F6}">
      <dgm:prSet phldrT="[文字]" custT="1"/>
      <dgm:spPr/>
      <dgm:t>
        <a:bodyPr/>
        <a:lstStyle/>
        <a:p>
          <a:r>
            <a:rPr lang="zh-TW" altLang="en-US" sz="2800">
              <a:latin typeface="Microsoft YaHei" panose="020B0503020204020204" pitchFamily="34" charset="-122"/>
              <a:ea typeface="Microsoft YaHei" panose="020B0503020204020204" pitchFamily="34" charset="-122"/>
            </a:rPr>
            <a:t>導師實習</a:t>
          </a:r>
          <a:endParaRPr lang="zh-TW" altLang="en-US" sz="2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5563705-5AE6-4207-94BF-E974B9DBD87D}" type="parTrans" cxnId="{E72D1D08-1881-48A4-B1C6-54492EDB7448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9F324D4-734C-45A7-899A-74E706D3F5C5}" type="sibTrans" cxnId="{E72D1D08-1881-48A4-B1C6-54492EDB7448}">
      <dgm:prSet/>
      <dgm:spPr/>
      <dgm:t>
        <a:bodyPr/>
        <a:lstStyle/>
        <a:p>
          <a:endParaRPr lang="zh-TW" altLang="en-US"/>
        </a:p>
      </dgm:t>
    </dgm:pt>
    <dgm:pt modelId="{54688A0C-A1F9-482E-8191-81CCB7F24ED7}">
      <dgm:prSet phldrT="[文字]" custT="1"/>
      <dgm:spPr/>
      <dgm:t>
        <a:bodyPr/>
        <a:lstStyle/>
        <a:p>
          <a:r>
            <a:rPr lang="zh-TW" altLang="en-US" sz="2800">
              <a:latin typeface="Microsoft YaHei" panose="020B0503020204020204" pitchFamily="34" charset="-122"/>
              <a:ea typeface="Microsoft YaHei" panose="020B0503020204020204" pitchFamily="34" charset="-122"/>
            </a:rPr>
            <a:t>行政實習</a:t>
          </a:r>
          <a:endParaRPr lang="zh-TW" altLang="en-US" sz="28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E4208BF-0640-4875-BF43-30E603C4A045}" type="parTrans" cxnId="{13357CF3-3CA5-45A1-860C-725A7CA29B79}">
      <dgm:prSet/>
      <dgm:spPr/>
      <dgm:t>
        <a:bodyPr/>
        <a:lstStyle/>
        <a:p>
          <a:endParaRPr lang="zh-TW" altLang="en-US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F4B21F3-6982-4A63-B6D7-F2B633DF7E83}" type="sibTrans" cxnId="{13357CF3-3CA5-45A1-860C-725A7CA29B79}">
      <dgm:prSet/>
      <dgm:spPr/>
      <dgm:t>
        <a:bodyPr/>
        <a:lstStyle/>
        <a:p>
          <a:endParaRPr lang="zh-TW" altLang="en-US"/>
        </a:p>
      </dgm:t>
    </dgm:pt>
    <dgm:pt modelId="{11FCF087-88F5-4E41-A83A-0C22D4C6FA21}" type="pres">
      <dgm:prSet presAssocID="{498DFB79-2B7F-4CE7-B0B2-8006F5B068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990F66-C708-4A6F-9FB8-FDF32B0BBEAC}" type="pres">
      <dgm:prSet presAssocID="{8C1D987C-7040-4A9B-8BB9-9BE209BC7A85}" presName="hierRoot1" presStyleCnt="0">
        <dgm:presLayoutVars>
          <dgm:hierBranch val="init"/>
        </dgm:presLayoutVars>
      </dgm:prSet>
      <dgm:spPr/>
    </dgm:pt>
    <dgm:pt modelId="{70184787-AA0A-4750-BEE8-0BA294B29EB0}" type="pres">
      <dgm:prSet presAssocID="{8C1D987C-7040-4A9B-8BB9-9BE209BC7A85}" presName="rootComposite1" presStyleCnt="0"/>
      <dgm:spPr/>
    </dgm:pt>
    <dgm:pt modelId="{AA35E1AF-4A8A-422F-837F-DFD041491F8A}" type="pres">
      <dgm:prSet presAssocID="{8C1D987C-7040-4A9B-8BB9-9BE209BC7A85}" presName="rootText1" presStyleLbl="node0" presStyleIdx="0" presStyleCnt="1" custScaleX="215676" custScaleY="115215">
        <dgm:presLayoutVars>
          <dgm:chPref val="3"/>
        </dgm:presLayoutVars>
      </dgm:prSet>
      <dgm:spPr/>
    </dgm:pt>
    <dgm:pt modelId="{209242EF-FA08-49AD-AE4D-A59D214E1D97}" type="pres">
      <dgm:prSet presAssocID="{8C1D987C-7040-4A9B-8BB9-9BE209BC7A85}" presName="rootConnector1" presStyleLbl="node1" presStyleIdx="0" presStyleCnt="0"/>
      <dgm:spPr/>
    </dgm:pt>
    <dgm:pt modelId="{FCE2E13F-39F3-459D-A5A2-A25EF21E629E}" type="pres">
      <dgm:prSet presAssocID="{8C1D987C-7040-4A9B-8BB9-9BE209BC7A85}" presName="hierChild2" presStyleCnt="0"/>
      <dgm:spPr/>
    </dgm:pt>
    <dgm:pt modelId="{E948F543-BE23-4F9F-9024-E58FA36BAE61}" type="pres">
      <dgm:prSet presAssocID="{EB385BCE-F582-43CA-ABD8-9B8FFF6AC9E4}" presName="Name37" presStyleLbl="parChTrans1D2" presStyleIdx="0" presStyleCnt="3"/>
      <dgm:spPr/>
    </dgm:pt>
    <dgm:pt modelId="{E86222C0-0EE8-4228-A1F4-D567F690D596}" type="pres">
      <dgm:prSet presAssocID="{B02B9D50-5FA4-4A0C-9BA8-8A49CB3C3AF6}" presName="hierRoot2" presStyleCnt="0">
        <dgm:presLayoutVars>
          <dgm:hierBranch val="init"/>
        </dgm:presLayoutVars>
      </dgm:prSet>
      <dgm:spPr/>
    </dgm:pt>
    <dgm:pt modelId="{A5B08517-93B0-4A3E-8508-EAD621561F54}" type="pres">
      <dgm:prSet presAssocID="{B02B9D50-5FA4-4A0C-9BA8-8A49CB3C3AF6}" presName="rootComposite" presStyleCnt="0"/>
      <dgm:spPr/>
    </dgm:pt>
    <dgm:pt modelId="{88EB13A9-3199-4486-B9C3-0D1710F824C6}" type="pres">
      <dgm:prSet presAssocID="{B02B9D50-5FA4-4A0C-9BA8-8A49CB3C3AF6}" presName="rootText" presStyleLbl="node2" presStyleIdx="0" presStyleCnt="3">
        <dgm:presLayoutVars>
          <dgm:chPref val="3"/>
        </dgm:presLayoutVars>
      </dgm:prSet>
      <dgm:spPr/>
    </dgm:pt>
    <dgm:pt modelId="{A7F2605A-DCE2-4CC7-958D-3B93B5F7A120}" type="pres">
      <dgm:prSet presAssocID="{B02B9D50-5FA4-4A0C-9BA8-8A49CB3C3AF6}" presName="rootConnector" presStyleLbl="node2" presStyleIdx="0" presStyleCnt="3"/>
      <dgm:spPr/>
    </dgm:pt>
    <dgm:pt modelId="{51F978CA-D70F-4B87-B077-1A7F8B0C1177}" type="pres">
      <dgm:prSet presAssocID="{B02B9D50-5FA4-4A0C-9BA8-8A49CB3C3AF6}" presName="hierChild4" presStyleCnt="0"/>
      <dgm:spPr/>
    </dgm:pt>
    <dgm:pt modelId="{30D8638D-0042-4F76-8A69-5789413BF9AC}" type="pres">
      <dgm:prSet presAssocID="{B02B9D50-5FA4-4A0C-9BA8-8A49CB3C3AF6}" presName="hierChild5" presStyleCnt="0"/>
      <dgm:spPr/>
    </dgm:pt>
    <dgm:pt modelId="{64AB33F6-BC53-47AB-BE09-F799BB358136}" type="pres">
      <dgm:prSet presAssocID="{25563705-5AE6-4207-94BF-E974B9DBD87D}" presName="Name37" presStyleLbl="parChTrans1D2" presStyleIdx="1" presStyleCnt="3"/>
      <dgm:spPr/>
    </dgm:pt>
    <dgm:pt modelId="{D1A5D6F3-EC0E-4C65-9972-9FE15CA9F4E4}" type="pres">
      <dgm:prSet presAssocID="{55516692-B745-43ED-9622-C6106F9F18F6}" presName="hierRoot2" presStyleCnt="0">
        <dgm:presLayoutVars>
          <dgm:hierBranch val="init"/>
        </dgm:presLayoutVars>
      </dgm:prSet>
      <dgm:spPr/>
    </dgm:pt>
    <dgm:pt modelId="{35ECC8F0-A963-4156-9DC2-3B32BC45D172}" type="pres">
      <dgm:prSet presAssocID="{55516692-B745-43ED-9622-C6106F9F18F6}" presName="rootComposite" presStyleCnt="0"/>
      <dgm:spPr/>
    </dgm:pt>
    <dgm:pt modelId="{AF10662B-FDA0-4311-9659-F6B854F00F35}" type="pres">
      <dgm:prSet presAssocID="{55516692-B745-43ED-9622-C6106F9F18F6}" presName="rootText" presStyleLbl="node2" presStyleIdx="1" presStyleCnt="3">
        <dgm:presLayoutVars>
          <dgm:chPref val="3"/>
        </dgm:presLayoutVars>
      </dgm:prSet>
      <dgm:spPr/>
    </dgm:pt>
    <dgm:pt modelId="{BAD59E31-7C46-4B93-BBDF-4DCA0F3D6FEE}" type="pres">
      <dgm:prSet presAssocID="{55516692-B745-43ED-9622-C6106F9F18F6}" presName="rootConnector" presStyleLbl="node2" presStyleIdx="1" presStyleCnt="3"/>
      <dgm:spPr/>
    </dgm:pt>
    <dgm:pt modelId="{DF485F3C-4F9A-48D8-AE0B-F458DA905F3B}" type="pres">
      <dgm:prSet presAssocID="{55516692-B745-43ED-9622-C6106F9F18F6}" presName="hierChild4" presStyleCnt="0"/>
      <dgm:spPr/>
    </dgm:pt>
    <dgm:pt modelId="{B3794773-BC93-4923-BF16-EC54223A8FD5}" type="pres">
      <dgm:prSet presAssocID="{55516692-B745-43ED-9622-C6106F9F18F6}" presName="hierChild5" presStyleCnt="0"/>
      <dgm:spPr/>
    </dgm:pt>
    <dgm:pt modelId="{5C7F2A67-E636-4831-B34A-F811DDAC8323}" type="pres">
      <dgm:prSet presAssocID="{FE4208BF-0640-4875-BF43-30E603C4A045}" presName="Name37" presStyleLbl="parChTrans1D2" presStyleIdx="2" presStyleCnt="3"/>
      <dgm:spPr/>
    </dgm:pt>
    <dgm:pt modelId="{AA57B83B-3BB3-4E56-855C-E82D055BDD2E}" type="pres">
      <dgm:prSet presAssocID="{54688A0C-A1F9-482E-8191-81CCB7F24ED7}" presName="hierRoot2" presStyleCnt="0">
        <dgm:presLayoutVars>
          <dgm:hierBranch val="init"/>
        </dgm:presLayoutVars>
      </dgm:prSet>
      <dgm:spPr/>
    </dgm:pt>
    <dgm:pt modelId="{48DCD8DA-B40A-437C-9789-5870E457967D}" type="pres">
      <dgm:prSet presAssocID="{54688A0C-A1F9-482E-8191-81CCB7F24ED7}" presName="rootComposite" presStyleCnt="0"/>
      <dgm:spPr/>
    </dgm:pt>
    <dgm:pt modelId="{7C9007F1-E0A2-4C1C-918E-E051E726892A}" type="pres">
      <dgm:prSet presAssocID="{54688A0C-A1F9-482E-8191-81CCB7F24ED7}" presName="rootText" presStyleLbl="node2" presStyleIdx="2" presStyleCnt="3">
        <dgm:presLayoutVars>
          <dgm:chPref val="3"/>
        </dgm:presLayoutVars>
      </dgm:prSet>
      <dgm:spPr/>
    </dgm:pt>
    <dgm:pt modelId="{FC6F1FD8-F54B-4908-A872-BD6317972F34}" type="pres">
      <dgm:prSet presAssocID="{54688A0C-A1F9-482E-8191-81CCB7F24ED7}" presName="rootConnector" presStyleLbl="node2" presStyleIdx="2" presStyleCnt="3"/>
      <dgm:spPr/>
    </dgm:pt>
    <dgm:pt modelId="{D7284BAD-0AA2-48EC-B85D-FF6EB5ED4637}" type="pres">
      <dgm:prSet presAssocID="{54688A0C-A1F9-482E-8191-81CCB7F24ED7}" presName="hierChild4" presStyleCnt="0"/>
      <dgm:spPr/>
    </dgm:pt>
    <dgm:pt modelId="{0D30B37E-9925-4DA0-AE0B-4A114E28D5F6}" type="pres">
      <dgm:prSet presAssocID="{54688A0C-A1F9-482E-8191-81CCB7F24ED7}" presName="hierChild5" presStyleCnt="0"/>
      <dgm:spPr/>
    </dgm:pt>
    <dgm:pt modelId="{35AA5B90-DF30-44DC-8A23-3431B44E5642}" type="pres">
      <dgm:prSet presAssocID="{8C1D987C-7040-4A9B-8BB9-9BE209BC7A85}" presName="hierChild3" presStyleCnt="0"/>
      <dgm:spPr/>
    </dgm:pt>
  </dgm:ptLst>
  <dgm:cxnLst>
    <dgm:cxn modelId="{E72D1D08-1881-48A4-B1C6-54492EDB7448}" srcId="{8C1D987C-7040-4A9B-8BB9-9BE209BC7A85}" destId="{55516692-B745-43ED-9622-C6106F9F18F6}" srcOrd="1" destOrd="0" parTransId="{25563705-5AE6-4207-94BF-E974B9DBD87D}" sibTransId="{99F324D4-734C-45A7-899A-74E706D3F5C5}"/>
    <dgm:cxn modelId="{6485A20A-F811-4675-A658-933F5914E3C8}" type="presOf" srcId="{54688A0C-A1F9-482E-8191-81CCB7F24ED7}" destId="{FC6F1FD8-F54B-4908-A872-BD6317972F34}" srcOrd="1" destOrd="0" presId="urn:microsoft.com/office/officeart/2005/8/layout/orgChart1"/>
    <dgm:cxn modelId="{A2D3E90D-3699-45ED-8A33-A1ABCE32B9F4}" srcId="{8C1D987C-7040-4A9B-8BB9-9BE209BC7A85}" destId="{B02B9D50-5FA4-4A0C-9BA8-8A49CB3C3AF6}" srcOrd="0" destOrd="0" parTransId="{EB385BCE-F582-43CA-ABD8-9B8FFF6AC9E4}" sibTransId="{D31612D7-BD06-401E-AF44-57C9C4BC453D}"/>
    <dgm:cxn modelId="{AF747D18-184A-4E2F-91C0-44E320F7B4BE}" type="presOf" srcId="{8C1D987C-7040-4A9B-8BB9-9BE209BC7A85}" destId="{AA35E1AF-4A8A-422F-837F-DFD041491F8A}" srcOrd="0" destOrd="0" presId="urn:microsoft.com/office/officeart/2005/8/layout/orgChart1"/>
    <dgm:cxn modelId="{78D51731-1E7F-4237-BFED-E97222EDE2AB}" type="presOf" srcId="{54688A0C-A1F9-482E-8191-81CCB7F24ED7}" destId="{7C9007F1-E0A2-4C1C-918E-E051E726892A}" srcOrd="0" destOrd="0" presId="urn:microsoft.com/office/officeart/2005/8/layout/orgChart1"/>
    <dgm:cxn modelId="{CB81AE3D-1160-4452-B8A8-C95FC7EF08B7}" type="presOf" srcId="{25563705-5AE6-4207-94BF-E974B9DBD87D}" destId="{64AB33F6-BC53-47AB-BE09-F799BB358136}" srcOrd="0" destOrd="0" presId="urn:microsoft.com/office/officeart/2005/8/layout/orgChart1"/>
    <dgm:cxn modelId="{8B86F841-71CB-49B8-B9AF-B33611B835AF}" type="presOf" srcId="{8C1D987C-7040-4A9B-8BB9-9BE209BC7A85}" destId="{209242EF-FA08-49AD-AE4D-A59D214E1D97}" srcOrd="1" destOrd="0" presId="urn:microsoft.com/office/officeart/2005/8/layout/orgChart1"/>
    <dgm:cxn modelId="{F5CB914C-7392-47AB-A563-CD9C1C93BF50}" type="presOf" srcId="{498DFB79-2B7F-4CE7-B0B2-8006F5B068AF}" destId="{11FCF087-88F5-4E41-A83A-0C22D4C6FA21}" srcOrd="0" destOrd="0" presId="urn:microsoft.com/office/officeart/2005/8/layout/orgChart1"/>
    <dgm:cxn modelId="{B2B04E6D-0CD5-445C-BD76-C45F3DC2EA8D}" srcId="{498DFB79-2B7F-4CE7-B0B2-8006F5B068AF}" destId="{8C1D987C-7040-4A9B-8BB9-9BE209BC7A85}" srcOrd="0" destOrd="0" parTransId="{37E29C4E-A1B5-4CFA-8690-42A48B6E4B24}" sibTransId="{EF9EECD0-4B07-4552-9FF2-079455337D93}"/>
    <dgm:cxn modelId="{777BBE74-BF36-4AD4-A28C-509DE3F8FE17}" type="presOf" srcId="{55516692-B745-43ED-9622-C6106F9F18F6}" destId="{BAD59E31-7C46-4B93-BBDF-4DCA0F3D6FEE}" srcOrd="1" destOrd="0" presId="urn:microsoft.com/office/officeart/2005/8/layout/orgChart1"/>
    <dgm:cxn modelId="{C5566D79-0F55-4AB9-92F3-DCE13FD3583B}" type="presOf" srcId="{EB385BCE-F582-43CA-ABD8-9B8FFF6AC9E4}" destId="{E948F543-BE23-4F9F-9024-E58FA36BAE61}" srcOrd="0" destOrd="0" presId="urn:microsoft.com/office/officeart/2005/8/layout/orgChart1"/>
    <dgm:cxn modelId="{0FD50B83-6BDE-4A31-BA99-6AFF7E4B66D0}" type="presOf" srcId="{B02B9D50-5FA4-4A0C-9BA8-8A49CB3C3AF6}" destId="{A7F2605A-DCE2-4CC7-958D-3B93B5F7A120}" srcOrd="1" destOrd="0" presId="urn:microsoft.com/office/officeart/2005/8/layout/orgChart1"/>
    <dgm:cxn modelId="{BB53E6A6-5BA4-4E23-9D3D-152A014228FD}" type="presOf" srcId="{B02B9D50-5FA4-4A0C-9BA8-8A49CB3C3AF6}" destId="{88EB13A9-3199-4486-B9C3-0D1710F824C6}" srcOrd="0" destOrd="0" presId="urn:microsoft.com/office/officeart/2005/8/layout/orgChart1"/>
    <dgm:cxn modelId="{DEA976E1-7753-40D7-8036-D32D8B75DBF8}" type="presOf" srcId="{FE4208BF-0640-4875-BF43-30E603C4A045}" destId="{5C7F2A67-E636-4831-B34A-F811DDAC8323}" srcOrd="0" destOrd="0" presId="urn:microsoft.com/office/officeart/2005/8/layout/orgChart1"/>
    <dgm:cxn modelId="{13357CF3-3CA5-45A1-860C-725A7CA29B79}" srcId="{8C1D987C-7040-4A9B-8BB9-9BE209BC7A85}" destId="{54688A0C-A1F9-482E-8191-81CCB7F24ED7}" srcOrd="2" destOrd="0" parTransId="{FE4208BF-0640-4875-BF43-30E603C4A045}" sibTransId="{5F4B21F3-6982-4A63-B6D7-F2B633DF7E83}"/>
    <dgm:cxn modelId="{D15D95FA-DB5F-4F1D-941B-8AA90BAC24FB}" type="presOf" srcId="{55516692-B745-43ED-9622-C6106F9F18F6}" destId="{AF10662B-FDA0-4311-9659-F6B854F00F35}" srcOrd="0" destOrd="0" presId="urn:microsoft.com/office/officeart/2005/8/layout/orgChart1"/>
    <dgm:cxn modelId="{B5A3E48E-D96B-40AB-937D-BF2C83331610}" type="presParOf" srcId="{11FCF087-88F5-4E41-A83A-0C22D4C6FA21}" destId="{8C990F66-C708-4A6F-9FB8-FDF32B0BBEAC}" srcOrd="0" destOrd="0" presId="urn:microsoft.com/office/officeart/2005/8/layout/orgChart1"/>
    <dgm:cxn modelId="{B276C61A-CBFB-43FC-8395-D51BEB46B629}" type="presParOf" srcId="{8C990F66-C708-4A6F-9FB8-FDF32B0BBEAC}" destId="{70184787-AA0A-4750-BEE8-0BA294B29EB0}" srcOrd="0" destOrd="0" presId="urn:microsoft.com/office/officeart/2005/8/layout/orgChart1"/>
    <dgm:cxn modelId="{1D147411-D6CD-4D6F-B5C7-D7A427482E11}" type="presParOf" srcId="{70184787-AA0A-4750-BEE8-0BA294B29EB0}" destId="{AA35E1AF-4A8A-422F-837F-DFD041491F8A}" srcOrd="0" destOrd="0" presId="urn:microsoft.com/office/officeart/2005/8/layout/orgChart1"/>
    <dgm:cxn modelId="{3255730B-56A7-4E71-B2EA-745663CAAAAC}" type="presParOf" srcId="{70184787-AA0A-4750-BEE8-0BA294B29EB0}" destId="{209242EF-FA08-49AD-AE4D-A59D214E1D97}" srcOrd="1" destOrd="0" presId="urn:microsoft.com/office/officeart/2005/8/layout/orgChart1"/>
    <dgm:cxn modelId="{BA4D78B4-C106-4F03-8B69-F3A5A49B2753}" type="presParOf" srcId="{8C990F66-C708-4A6F-9FB8-FDF32B0BBEAC}" destId="{FCE2E13F-39F3-459D-A5A2-A25EF21E629E}" srcOrd="1" destOrd="0" presId="urn:microsoft.com/office/officeart/2005/8/layout/orgChart1"/>
    <dgm:cxn modelId="{F0D53265-B9DD-48FE-BB19-9F8A4CEFA502}" type="presParOf" srcId="{FCE2E13F-39F3-459D-A5A2-A25EF21E629E}" destId="{E948F543-BE23-4F9F-9024-E58FA36BAE61}" srcOrd="0" destOrd="0" presId="urn:microsoft.com/office/officeart/2005/8/layout/orgChart1"/>
    <dgm:cxn modelId="{2D755752-1672-433F-A876-A00366F087BC}" type="presParOf" srcId="{FCE2E13F-39F3-459D-A5A2-A25EF21E629E}" destId="{E86222C0-0EE8-4228-A1F4-D567F690D596}" srcOrd="1" destOrd="0" presId="urn:microsoft.com/office/officeart/2005/8/layout/orgChart1"/>
    <dgm:cxn modelId="{2B1FF09B-A962-44A6-8DF3-C8F2018AF79A}" type="presParOf" srcId="{E86222C0-0EE8-4228-A1F4-D567F690D596}" destId="{A5B08517-93B0-4A3E-8508-EAD621561F54}" srcOrd="0" destOrd="0" presId="urn:microsoft.com/office/officeart/2005/8/layout/orgChart1"/>
    <dgm:cxn modelId="{1A83872F-939A-42F2-BB17-944502A12B6D}" type="presParOf" srcId="{A5B08517-93B0-4A3E-8508-EAD621561F54}" destId="{88EB13A9-3199-4486-B9C3-0D1710F824C6}" srcOrd="0" destOrd="0" presId="urn:microsoft.com/office/officeart/2005/8/layout/orgChart1"/>
    <dgm:cxn modelId="{2457E0F4-6B96-4380-8579-8B4264CD1CCD}" type="presParOf" srcId="{A5B08517-93B0-4A3E-8508-EAD621561F54}" destId="{A7F2605A-DCE2-4CC7-958D-3B93B5F7A120}" srcOrd="1" destOrd="0" presId="urn:microsoft.com/office/officeart/2005/8/layout/orgChart1"/>
    <dgm:cxn modelId="{734A62DC-691B-4C0B-8B83-BFBB38581CAC}" type="presParOf" srcId="{E86222C0-0EE8-4228-A1F4-D567F690D596}" destId="{51F978CA-D70F-4B87-B077-1A7F8B0C1177}" srcOrd="1" destOrd="0" presId="urn:microsoft.com/office/officeart/2005/8/layout/orgChart1"/>
    <dgm:cxn modelId="{C2958CCD-773F-4D85-9786-7BAC7A976C43}" type="presParOf" srcId="{E86222C0-0EE8-4228-A1F4-D567F690D596}" destId="{30D8638D-0042-4F76-8A69-5789413BF9AC}" srcOrd="2" destOrd="0" presId="urn:microsoft.com/office/officeart/2005/8/layout/orgChart1"/>
    <dgm:cxn modelId="{B249E9E2-A91A-4E37-87D9-519CA7AB2B9E}" type="presParOf" srcId="{FCE2E13F-39F3-459D-A5A2-A25EF21E629E}" destId="{64AB33F6-BC53-47AB-BE09-F799BB358136}" srcOrd="2" destOrd="0" presId="urn:microsoft.com/office/officeart/2005/8/layout/orgChart1"/>
    <dgm:cxn modelId="{0AB59089-E67C-49C4-810E-D2A086E71DE3}" type="presParOf" srcId="{FCE2E13F-39F3-459D-A5A2-A25EF21E629E}" destId="{D1A5D6F3-EC0E-4C65-9972-9FE15CA9F4E4}" srcOrd="3" destOrd="0" presId="urn:microsoft.com/office/officeart/2005/8/layout/orgChart1"/>
    <dgm:cxn modelId="{70E71BF2-4E2F-488F-8617-ABC0E08BE9F1}" type="presParOf" srcId="{D1A5D6F3-EC0E-4C65-9972-9FE15CA9F4E4}" destId="{35ECC8F0-A963-4156-9DC2-3B32BC45D172}" srcOrd="0" destOrd="0" presId="urn:microsoft.com/office/officeart/2005/8/layout/orgChart1"/>
    <dgm:cxn modelId="{0D007437-3A61-41F3-BB2B-50E157455706}" type="presParOf" srcId="{35ECC8F0-A963-4156-9DC2-3B32BC45D172}" destId="{AF10662B-FDA0-4311-9659-F6B854F00F35}" srcOrd="0" destOrd="0" presId="urn:microsoft.com/office/officeart/2005/8/layout/orgChart1"/>
    <dgm:cxn modelId="{DF54FFFD-EB2E-42CE-8CE5-2F96917494E5}" type="presParOf" srcId="{35ECC8F0-A963-4156-9DC2-3B32BC45D172}" destId="{BAD59E31-7C46-4B93-BBDF-4DCA0F3D6FEE}" srcOrd="1" destOrd="0" presId="urn:microsoft.com/office/officeart/2005/8/layout/orgChart1"/>
    <dgm:cxn modelId="{C69FD94B-CED1-46D6-8A5E-016ECF16FF5E}" type="presParOf" srcId="{D1A5D6F3-EC0E-4C65-9972-9FE15CA9F4E4}" destId="{DF485F3C-4F9A-48D8-AE0B-F458DA905F3B}" srcOrd="1" destOrd="0" presId="urn:microsoft.com/office/officeart/2005/8/layout/orgChart1"/>
    <dgm:cxn modelId="{01CA15D9-F025-4E88-867B-FC96E9CD67FA}" type="presParOf" srcId="{D1A5D6F3-EC0E-4C65-9972-9FE15CA9F4E4}" destId="{B3794773-BC93-4923-BF16-EC54223A8FD5}" srcOrd="2" destOrd="0" presId="urn:microsoft.com/office/officeart/2005/8/layout/orgChart1"/>
    <dgm:cxn modelId="{49B44185-590F-41A4-8446-7037D3845280}" type="presParOf" srcId="{FCE2E13F-39F3-459D-A5A2-A25EF21E629E}" destId="{5C7F2A67-E636-4831-B34A-F811DDAC8323}" srcOrd="4" destOrd="0" presId="urn:microsoft.com/office/officeart/2005/8/layout/orgChart1"/>
    <dgm:cxn modelId="{8B02385F-5614-4DF0-9F5E-747C40E20DDE}" type="presParOf" srcId="{FCE2E13F-39F3-459D-A5A2-A25EF21E629E}" destId="{AA57B83B-3BB3-4E56-855C-E82D055BDD2E}" srcOrd="5" destOrd="0" presId="urn:microsoft.com/office/officeart/2005/8/layout/orgChart1"/>
    <dgm:cxn modelId="{0EA3CB28-9E41-45E7-A306-D235C6A5CB5C}" type="presParOf" srcId="{AA57B83B-3BB3-4E56-855C-E82D055BDD2E}" destId="{48DCD8DA-B40A-437C-9789-5870E457967D}" srcOrd="0" destOrd="0" presId="urn:microsoft.com/office/officeart/2005/8/layout/orgChart1"/>
    <dgm:cxn modelId="{C1A8C222-5766-4197-8677-18772D46923A}" type="presParOf" srcId="{48DCD8DA-B40A-437C-9789-5870E457967D}" destId="{7C9007F1-E0A2-4C1C-918E-E051E726892A}" srcOrd="0" destOrd="0" presId="urn:microsoft.com/office/officeart/2005/8/layout/orgChart1"/>
    <dgm:cxn modelId="{88EC3CF0-13E4-4DD5-B799-9C7A82B0AA9A}" type="presParOf" srcId="{48DCD8DA-B40A-437C-9789-5870E457967D}" destId="{FC6F1FD8-F54B-4908-A872-BD6317972F34}" srcOrd="1" destOrd="0" presId="urn:microsoft.com/office/officeart/2005/8/layout/orgChart1"/>
    <dgm:cxn modelId="{E224C455-EAF2-4337-A89F-02C5DD4EC91B}" type="presParOf" srcId="{AA57B83B-3BB3-4E56-855C-E82D055BDD2E}" destId="{D7284BAD-0AA2-48EC-B85D-FF6EB5ED4637}" srcOrd="1" destOrd="0" presId="urn:microsoft.com/office/officeart/2005/8/layout/orgChart1"/>
    <dgm:cxn modelId="{FF50DAF1-3839-4BF5-8E96-93FF2C621889}" type="presParOf" srcId="{AA57B83B-3BB3-4E56-855C-E82D055BDD2E}" destId="{0D30B37E-9925-4DA0-AE0B-4A114E28D5F6}" srcOrd="2" destOrd="0" presId="urn:microsoft.com/office/officeart/2005/8/layout/orgChart1"/>
    <dgm:cxn modelId="{ABED9585-205F-4158-97BE-72800EC10F88}" type="presParOf" srcId="{8C990F66-C708-4A6F-9FB8-FDF32B0BBEAC}" destId="{35AA5B90-DF30-44DC-8A23-3431B44E56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4E90A-9C9A-CF45-81C7-1F8698DC4086}">
      <dsp:nvSpPr>
        <dsp:cNvPr id="0" name=""/>
        <dsp:cNvSpPr/>
      </dsp:nvSpPr>
      <dsp:spPr>
        <a:xfrm>
          <a:off x="2741021" y="2159735"/>
          <a:ext cx="1568984" cy="1016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kern="1200" dirty="0"/>
            <a:t>教學觀察表</a:t>
          </a:r>
        </a:p>
      </dsp:txBody>
      <dsp:txXfrm>
        <a:off x="3234042" y="2436147"/>
        <a:ext cx="1053636" cy="717607"/>
      </dsp:txXfrm>
    </dsp:sp>
    <dsp:sp modelId="{2A5DFC94-4324-6F49-95D8-7538FCA1E9BE}">
      <dsp:nvSpPr>
        <dsp:cNvPr id="0" name=""/>
        <dsp:cNvSpPr/>
      </dsp:nvSpPr>
      <dsp:spPr>
        <a:xfrm>
          <a:off x="181099" y="2159735"/>
          <a:ext cx="1568984" cy="1016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kern="1200" dirty="0"/>
            <a:t>試教後會談記錄表</a:t>
          </a:r>
        </a:p>
      </dsp:txBody>
      <dsp:txXfrm>
        <a:off x="203425" y="2436147"/>
        <a:ext cx="1053636" cy="717607"/>
      </dsp:txXfrm>
    </dsp:sp>
    <dsp:sp modelId="{4DE65D04-1550-C049-A23E-E708E54CF2E2}">
      <dsp:nvSpPr>
        <dsp:cNvPr id="0" name=""/>
        <dsp:cNvSpPr/>
      </dsp:nvSpPr>
      <dsp:spPr>
        <a:xfrm>
          <a:off x="2741021" y="0"/>
          <a:ext cx="1568984" cy="1016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kern="1200" dirty="0">
              <a:effectLst/>
            </a:rPr>
            <a:t>試教前會談紀錄表</a:t>
          </a:r>
          <a:endParaRPr lang="zh-TW" altLang="en-US" sz="1200" kern="1200" dirty="0"/>
        </a:p>
      </dsp:txBody>
      <dsp:txXfrm>
        <a:off x="3234042" y="22326"/>
        <a:ext cx="1053636" cy="717607"/>
      </dsp:txXfrm>
    </dsp:sp>
    <dsp:sp modelId="{747001A3-7B7E-0B4F-AFB4-28A2345BFDD6}">
      <dsp:nvSpPr>
        <dsp:cNvPr id="0" name=""/>
        <dsp:cNvSpPr/>
      </dsp:nvSpPr>
      <dsp:spPr>
        <a:xfrm>
          <a:off x="181099" y="0"/>
          <a:ext cx="1568984" cy="1016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200" kern="1200" dirty="0"/>
            <a:t>教案</a:t>
          </a:r>
        </a:p>
      </dsp:txBody>
      <dsp:txXfrm>
        <a:off x="203425" y="22326"/>
        <a:ext cx="1053636" cy="717607"/>
      </dsp:txXfrm>
    </dsp:sp>
    <dsp:sp modelId="{4D222EBD-7E06-4D45-91B1-57843607524C}">
      <dsp:nvSpPr>
        <dsp:cNvPr id="0" name=""/>
        <dsp:cNvSpPr/>
      </dsp:nvSpPr>
      <dsp:spPr>
        <a:xfrm>
          <a:off x="838548" y="181036"/>
          <a:ext cx="1375243" cy="137524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撰寫教學計畫</a:t>
          </a:r>
        </a:p>
      </dsp:txBody>
      <dsp:txXfrm>
        <a:off x="1241347" y="583835"/>
        <a:ext cx="972444" cy="972444"/>
      </dsp:txXfrm>
    </dsp:sp>
    <dsp:sp modelId="{1F620BEA-16C9-3541-8CEA-28DA94C2F6F1}">
      <dsp:nvSpPr>
        <dsp:cNvPr id="0" name=""/>
        <dsp:cNvSpPr/>
      </dsp:nvSpPr>
      <dsp:spPr>
        <a:xfrm rot="5400000">
          <a:off x="2277313" y="181036"/>
          <a:ext cx="1375243" cy="137524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試教前會談</a:t>
          </a:r>
        </a:p>
      </dsp:txBody>
      <dsp:txXfrm rot="-5400000">
        <a:off x="2277313" y="583835"/>
        <a:ext cx="972444" cy="972444"/>
      </dsp:txXfrm>
    </dsp:sp>
    <dsp:sp modelId="{052C5F10-5884-D140-A899-84918BD0A2A8}">
      <dsp:nvSpPr>
        <dsp:cNvPr id="0" name=""/>
        <dsp:cNvSpPr/>
      </dsp:nvSpPr>
      <dsp:spPr>
        <a:xfrm rot="10800000">
          <a:off x="2277313" y="1619801"/>
          <a:ext cx="1375243" cy="137524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試教</a:t>
          </a:r>
        </a:p>
      </dsp:txBody>
      <dsp:txXfrm rot="10800000">
        <a:off x="2277313" y="1619801"/>
        <a:ext cx="972444" cy="972444"/>
      </dsp:txXfrm>
    </dsp:sp>
    <dsp:sp modelId="{58D6D1E5-3CFA-2C40-B9DC-E9A9A37F6263}">
      <dsp:nvSpPr>
        <dsp:cNvPr id="0" name=""/>
        <dsp:cNvSpPr/>
      </dsp:nvSpPr>
      <dsp:spPr>
        <a:xfrm rot="16200000">
          <a:off x="838548" y="1619801"/>
          <a:ext cx="1375243" cy="137524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試教後會談</a:t>
          </a:r>
        </a:p>
      </dsp:txBody>
      <dsp:txXfrm rot="5400000">
        <a:off x="1241347" y="1619801"/>
        <a:ext cx="972444" cy="972444"/>
      </dsp:txXfrm>
    </dsp:sp>
    <dsp:sp modelId="{6BCF9B3B-3422-CD47-9B03-868B8568F823}">
      <dsp:nvSpPr>
        <dsp:cNvPr id="0" name=""/>
        <dsp:cNvSpPr/>
      </dsp:nvSpPr>
      <dsp:spPr>
        <a:xfrm>
          <a:off x="2008140" y="1302193"/>
          <a:ext cx="474824" cy="41289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DC3A8-4B5A-3D4E-AE48-AAFB1FCE57E5}">
      <dsp:nvSpPr>
        <dsp:cNvPr id="0" name=""/>
        <dsp:cNvSpPr/>
      </dsp:nvSpPr>
      <dsp:spPr>
        <a:xfrm rot="10800000">
          <a:off x="2008140" y="1460997"/>
          <a:ext cx="474824" cy="41289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F2A67-E636-4831-B34A-F811DDAC8323}">
      <dsp:nvSpPr>
        <dsp:cNvPr id="0" name=""/>
        <dsp:cNvSpPr/>
      </dsp:nvSpPr>
      <dsp:spPr>
        <a:xfrm>
          <a:off x="3839862" y="2031114"/>
          <a:ext cx="2716730" cy="471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749"/>
              </a:lnTo>
              <a:lnTo>
                <a:pt x="2716730" y="235749"/>
              </a:lnTo>
              <a:lnTo>
                <a:pt x="2716730" y="4714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B33F6-BC53-47AB-BE09-F799BB358136}">
      <dsp:nvSpPr>
        <dsp:cNvPr id="0" name=""/>
        <dsp:cNvSpPr/>
      </dsp:nvSpPr>
      <dsp:spPr>
        <a:xfrm>
          <a:off x="3794142" y="2031114"/>
          <a:ext cx="91440" cy="4714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8F543-BE23-4F9F-9024-E58FA36BAE61}">
      <dsp:nvSpPr>
        <dsp:cNvPr id="0" name=""/>
        <dsp:cNvSpPr/>
      </dsp:nvSpPr>
      <dsp:spPr>
        <a:xfrm>
          <a:off x="1123131" y="2031114"/>
          <a:ext cx="2716730" cy="471498"/>
        </a:xfrm>
        <a:custGeom>
          <a:avLst/>
          <a:gdLst/>
          <a:ahLst/>
          <a:cxnLst/>
          <a:rect l="0" t="0" r="0" b="0"/>
          <a:pathLst>
            <a:path>
              <a:moveTo>
                <a:pt x="2716730" y="0"/>
              </a:moveTo>
              <a:lnTo>
                <a:pt x="2716730" y="235749"/>
              </a:lnTo>
              <a:lnTo>
                <a:pt x="0" y="235749"/>
              </a:lnTo>
              <a:lnTo>
                <a:pt x="0" y="4714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5E1AF-4A8A-422F-837F-DFD041491F8A}">
      <dsp:nvSpPr>
        <dsp:cNvPr id="0" name=""/>
        <dsp:cNvSpPr/>
      </dsp:nvSpPr>
      <dsp:spPr>
        <a:xfrm>
          <a:off x="1418649" y="737692"/>
          <a:ext cx="4842426" cy="1293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2800" b="0" i="0" u="none" strike="noStrike" kern="1200" cap="none" spc="0" normalizeH="0" baseline="0" noProof="0" dirty="0">
              <a:ln/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rPr>
            <a:t>檔案評量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rPr>
            <a:t>（參考實習學生填寫的實習任務表件）</a:t>
          </a:r>
          <a:endParaRPr lang="zh-TW" altLang="en-US" sz="2000" b="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418649" y="737692"/>
        <a:ext cx="4842426" cy="1293422"/>
      </dsp:txXfrm>
    </dsp:sp>
    <dsp:sp modelId="{88EB13A9-3199-4486-B9C3-0D1710F824C6}">
      <dsp:nvSpPr>
        <dsp:cNvPr id="0" name=""/>
        <dsp:cNvSpPr/>
      </dsp:nvSpPr>
      <dsp:spPr>
        <a:xfrm>
          <a:off x="515" y="2502612"/>
          <a:ext cx="2245232" cy="11226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0" kern="1200">
              <a:latin typeface="Microsoft YaHei" panose="020B0503020204020204" pitchFamily="34" charset="-122"/>
              <a:ea typeface="Microsoft YaHei" panose="020B0503020204020204" pitchFamily="34" charset="-122"/>
            </a:rPr>
            <a:t>教學實習</a:t>
          </a:r>
          <a:endParaRPr lang="zh-TW" altLang="en-US" sz="2800" b="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15" y="2502612"/>
        <a:ext cx="2245232" cy="1122616"/>
      </dsp:txXfrm>
    </dsp:sp>
    <dsp:sp modelId="{AF10662B-FDA0-4311-9659-F6B854F00F35}">
      <dsp:nvSpPr>
        <dsp:cNvPr id="0" name=""/>
        <dsp:cNvSpPr/>
      </dsp:nvSpPr>
      <dsp:spPr>
        <a:xfrm>
          <a:off x="2717246" y="2502612"/>
          <a:ext cx="2245232" cy="11226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導師實習</a:t>
          </a:r>
          <a:endParaRPr lang="zh-TW" altLang="en-US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717246" y="2502612"/>
        <a:ext cx="2245232" cy="1122616"/>
      </dsp:txXfrm>
    </dsp:sp>
    <dsp:sp modelId="{7C9007F1-E0A2-4C1C-918E-E051E726892A}">
      <dsp:nvSpPr>
        <dsp:cNvPr id="0" name=""/>
        <dsp:cNvSpPr/>
      </dsp:nvSpPr>
      <dsp:spPr>
        <a:xfrm>
          <a:off x="5433977" y="2502612"/>
          <a:ext cx="2245232" cy="11226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行政實習</a:t>
          </a:r>
          <a:endParaRPr lang="zh-TW" altLang="en-US" sz="28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433977" y="2502612"/>
        <a:ext cx="2245232" cy="1122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2024/1/3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2024/1/3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848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046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339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03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17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84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2024/1/3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2024/1/3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2024/1/3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2024/1/3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2024/1/3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2024/1/3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2024/1/3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2024/1/3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2024/1/3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2024/1/3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2024/1/3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2024/1/3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7010" y="383109"/>
            <a:ext cx="7091361" cy="5023778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dirty="0">
                <a:sym typeface="Salesforce Sans"/>
              </a:rPr>
              <a:t>112-2</a:t>
            </a:r>
            <a:r>
              <a:rPr lang="zh-TW" altLang="en-US" dirty="0">
                <a:sym typeface="Salesforce Sans"/>
              </a:rPr>
              <a:t>教育實習</a:t>
            </a:r>
            <a:br>
              <a:rPr lang="en-US" altLang="zh-TW" dirty="0">
                <a:sym typeface="Salesforce Sans"/>
              </a:rPr>
            </a:br>
            <a:r>
              <a:rPr lang="zh-TW" altLang="en-US" dirty="0">
                <a:sym typeface="Salesforce Sans"/>
              </a:rPr>
              <a:t>職前說明會</a:t>
            </a:r>
            <a:br>
              <a:rPr lang="en-US" altLang="zh-TW" dirty="0">
                <a:sym typeface="Salesforce Sans"/>
              </a:rPr>
            </a:br>
            <a:br>
              <a:rPr lang="en-US" altLang="zh-TW" dirty="0">
                <a:sym typeface="Salesforce Sans"/>
              </a:rPr>
            </a:br>
            <a:r>
              <a:rPr lang="zh-TW" altLang="en-US" sz="2000" dirty="0">
                <a:sym typeface="Salesforce Sans"/>
              </a:rPr>
              <a:t>日期：</a:t>
            </a:r>
            <a:r>
              <a:rPr lang="en-US" altLang="zh-TW" sz="2000" dirty="0">
                <a:sym typeface="Salesforce Sans"/>
              </a:rPr>
              <a:t>113</a:t>
            </a:r>
            <a:r>
              <a:rPr lang="zh-TW" altLang="en-US" sz="2000" dirty="0">
                <a:sym typeface="Salesforce Sans"/>
              </a:rPr>
              <a:t>年</a:t>
            </a:r>
            <a:r>
              <a:rPr lang="en-US" altLang="zh-TW" sz="2000" dirty="0">
                <a:sym typeface="Salesforce Sans"/>
              </a:rPr>
              <a:t>1</a:t>
            </a:r>
            <a:r>
              <a:rPr lang="zh-TW" altLang="en-US" sz="2000" dirty="0">
                <a:sym typeface="Salesforce Sans"/>
              </a:rPr>
              <a:t>月</a:t>
            </a:r>
            <a:r>
              <a:rPr lang="en-US" altLang="zh-TW" sz="2000" dirty="0">
                <a:sym typeface="Salesforce Sans"/>
              </a:rPr>
              <a:t>3</a:t>
            </a:r>
            <a:r>
              <a:rPr lang="zh-TW" altLang="en-US" sz="2000" dirty="0">
                <a:sym typeface="Salesforce Sans"/>
              </a:rPr>
              <a:t>日</a:t>
            </a:r>
            <a:r>
              <a:rPr lang="en-US" altLang="zh-TW" sz="2000" dirty="0">
                <a:sym typeface="Salesforce Sans"/>
              </a:rPr>
              <a:t>(</a:t>
            </a:r>
            <a:r>
              <a:rPr lang="zh-TW" altLang="en-US" sz="2000" dirty="0">
                <a:sym typeface="Salesforce Sans"/>
              </a:rPr>
              <a:t>三</a:t>
            </a:r>
            <a:r>
              <a:rPr lang="en-US" altLang="zh-TW" sz="2000" dirty="0">
                <a:sym typeface="Salesforce Sans"/>
              </a:rPr>
              <a:t>)13:30-14:30</a:t>
            </a:r>
            <a:br>
              <a:rPr lang="en-US" altLang="zh-TW" sz="2000" dirty="0">
                <a:sym typeface="Salesforce Sans"/>
              </a:rPr>
            </a:br>
            <a:r>
              <a:rPr lang="zh-TW" altLang="en-US" sz="2000" dirty="0">
                <a:sym typeface="Salesforce Sans"/>
              </a:rPr>
              <a:t>地點：教學研究大樓</a:t>
            </a:r>
            <a:r>
              <a:rPr lang="en-US" altLang="zh-TW" sz="2000" dirty="0">
                <a:sym typeface="Salesforce Sans"/>
              </a:rPr>
              <a:t>3</a:t>
            </a:r>
            <a:r>
              <a:rPr lang="zh-TW" altLang="en-US" sz="2000" dirty="0">
                <a:sym typeface="Salesforce Sans"/>
              </a:rPr>
              <a:t>樓師培會議室</a:t>
            </a:r>
            <a:br>
              <a:rPr lang="en-US" altLang="zh-TW" sz="2000" dirty="0">
                <a:sym typeface="Salesforce Sans"/>
              </a:rPr>
            </a:br>
            <a:endParaRPr lang="zh-TW" altLang="en-US" sz="20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97512" y="884692"/>
            <a:ext cx="6125779" cy="769178"/>
          </a:xfrm>
          <a:prstGeom prst="rect">
            <a:avLst/>
          </a:prstGeom>
        </p:spPr>
        <p:txBody>
          <a:bodyPr/>
          <a:lstStyle>
            <a:lvl1pPr algn="l" defTabSz="9144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zh-TW" altLang="en-US" sz="4172" dirty="0">
                <a:solidFill>
                  <a:schemeClr val="accent6"/>
                </a:solidFill>
                <a:latin typeface="+mn-ea"/>
                <a:ea typeface="+mn-ea"/>
              </a:rPr>
              <a:t>教學演示評量：真實評量</a:t>
            </a:r>
          </a:p>
        </p:txBody>
      </p:sp>
      <p:sp>
        <p:nvSpPr>
          <p:cNvPr id="3" name="橢圓 2"/>
          <p:cNvSpPr/>
          <p:nvPr/>
        </p:nvSpPr>
        <p:spPr>
          <a:xfrm>
            <a:off x="462862" y="3594661"/>
            <a:ext cx="3808974" cy="100989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108850" tIns="54425" rIns="108850" bIns="54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37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包含一次</a:t>
            </a:r>
            <a:endParaRPr lang="en-US" altLang="zh-TW" sz="237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ctr"/>
            <a:r>
              <a:rPr lang="zh-TW" altLang="en-US" sz="237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期末教學演示評量</a:t>
            </a:r>
          </a:p>
        </p:txBody>
      </p:sp>
      <p:sp>
        <p:nvSpPr>
          <p:cNvPr id="4" name="向右箭號 3"/>
          <p:cNvSpPr/>
          <p:nvPr/>
        </p:nvSpPr>
        <p:spPr>
          <a:xfrm rot="5400000">
            <a:off x="2007327" y="2919738"/>
            <a:ext cx="720041" cy="64617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zh-TW" altLang="en-US" sz="1707">
              <a:latin typeface="+mn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62860" y="1653870"/>
            <a:ext cx="3808975" cy="122075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108850" tIns="54425" rIns="108850" bIns="54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37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實習學生教學試教歷程</a:t>
            </a:r>
            <a:endParaRPr lang="en-US" altLang="zh-TW" sz="237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ctr"/>
            <a:r>
              <a:rPr lang="en-US" altLang="zh-TW" sz="237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z="237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包括教學前會談、教學、教學後會談</a:t>
            </a:r>
            <a:r>
              <a:rPr lang="en-US" altLang="zh-TW" sz="237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endParaRPr lang="zh-TW" altLang="en-US" sz="237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83173" y="5575464"/>
            <a:ext cx="3168352" cy="85295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108850" tIns="54425" rIns="108850" bIns="54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37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填寫教學演示評量表</a:t>
            </a:r>
          </a:p>
        </p:txBody>
      </p:sp>
      <p:sp>
        <p:nvSpPr>
          <p:cNvPr id="7" name="矩形 6"/>
          <p:cNvSpPr/>
          <p:nvPr/>
        </p:nvSpPr>
        <p:spPr>
          <a:xfrm>
            <a:off x="5003613" y="5124666"/>
            <a:ext cx="3624244" cy="16801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850" tIns="54425" rIns="108850" bIns="54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37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完成教學演示後兩</a:t>
            </a:r>
            <a:r>
              <a:rPr lang="zh-TW" altLang="zh-TW" sz="237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週內</a:t>
            </a:r>
            <a:endParaRPr lang="en-US" altLang="zh-TW" sz="2370" b="1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ctr"/>
            <a:r>
              <a:rPr lang="zh-TW" altLang="en-US" sz="237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由</a:t>
            </a:r>
            <a:r>
              <a:rPr lang="zh-TW" altLang="en-US" sz="2370" b="1" kern="1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實習學生</a:t>
            </a:r>
            <a:r>
              <a:rPr lang="zh-TW" altLang="en-US" sz="237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蒐集紀錄表</a:t>
            </a:r>
            <a:endParaRPr lang="en-US" altLang="zh-TW" sz="2370" b="1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ctr"/>
            <a:r>
              <a:rPr lang="en-US" altLang="zh-TW" sz="3034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lang="zh-TW" altLang="en-US" sz="2275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含教學</a:t>
            </a:r>
            <a:r>
              <a:rPr lang="zh-TW" altLang="zh-TW" sz="2275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前會談、</a:t>
            </a:r>
            <a:r>
              <a:rPr lang="zh-TW" altLang="en-US" sz="2275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所有教學演示評量表、</a:t>
            </a:r>
            <a:r>
              <a:rPr lang="zh-TW" altLang="zh-TW" sz="2275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教</a:t>
            </a:r>
            <a:r>
              <a:rPr lang="zh-TW" altLang="en-US" sz="2275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學後會談</a:t>
            </a:r>
            <a:r>
              <a:rPr lang="en-US" altLang="zh-TW" sz="3034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  <a:endParaRPr lang="zh-TW" altLang="zh-TW" sz="3034" b="1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35338" y="2654082"/>
            <a:ext cx="3884465" cy="2215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108850" tIns="54425" rIns="108850" bIns="54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7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1.</a:t>
            </a:r>
            <a:r>
              <a:rPr lang="zh-TW" altLang="en-US" sz="237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實習指導教師</a:t>
            </a:r>
          </a:p>
          <a:p>
            <a:pPr algn="ctr"/>
            <a:r>
              <a:rPr lang="en-US" sz="237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2.</a:t>
            </a:r>
            <a:r>
              <a:rPr lang="zh-TW" altLang="en-US" sz="237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實習輔導教師</a:t>
            </a:r>
          </a:p>
          <a:p>
            <a:pPr algn="ctr"/>
            <a:r>
              <a:rPr lang="en-US" sz="237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3.</a:t>
            </a:r>
            <a:r>
              <a:rPr lang="zh-TW" altLang="en-US" sz="237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校內外相同領域教師</a:t>
            </a:r>
            <a:endParaRPr lang="en-US" altLang="zh-TW" sz="237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algn="ctr"/>
            <a:r>
              <a:rPr lang="zh-TW" altLang="en-US" sz="2000" kern="100" dirty="0">
                <a:solidFill>
                  <a:schemeClr val="tx2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（以具有教師專業發展評鑑進階人才資格以上為佳）</a:t>
            </a:r>
          </a:p>
          <a:p>
            <a:pPr algn="ctr"/>
            <a:r>
              <a:rPr lang="zh-TW" altLang="en-US" sz="237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共同進行評量</a:t>
            </a:r>
          </a:p>
        </p:txBody>
      </p:sp>
      <p:sp>
        <p:nvSpPr>
          <p:cNvPr id="9" name="向下箭號 8"/>
          <p:cNvSpPr/>
          <p:nvPr/>
        </p:nvSpPr>
        <p:spPr>
          <a:xfrm>
            <a:off x="2079316" y="4673865"/>
            <a:ext cx="576064" cy="90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zh-TW" altLang="en-US" sz="1707">
              <a:latin typeface="+mn-ea"/>
            </a:endParaRPr>
          </a:p>
        </p:txBody>
      </p:sp>
      <p:cxnSp>
        <p:nvCxnSpPr>
          <p:cNvPr id="10" name="直線單箭頭接點 4"/>
          <p:cNvCxnSpPr/>
          <p:nvPr/>
        </p:nvCxnSpPr>
        <p:spPr>
          <a:xfrm>
            <a:off x="3915915" y="4032573"/>
            <a:ext cx="10194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單箭頭接點 13"/>
          <p:cNvCxnSpPr>
            <a:stCxn id="7" idx="0"/>
          </p:cNvCxnSpPr>
          <p:nvPr/>
        </p:nvCxnSpPr>
        <p:spPr>
          <a:xfrm flipV="1">
            <a:off x="6815735" y="4823444"/>
            <a:ext cx="75912" cy="3012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向下箭號 11"/>
          <p:cNvSpPr/>
          <p:nvPr/>
        </p:nvSpPr>
        <p:spPr>
          <a:xfrm rot="16200000">
            <a:off x="4209616" y="5541591"/>
            <a:ext cx="432025" cy="101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zh-TW" altLang="en-US" sz="1707"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45439" y="424934"/>
            <a:ext cx="9031793" cy="1035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+mn-ea"/>
            </a:endParaRPr>
          </a:p>
        </p:txBody>
      </p:sp>
      <p:graphicFrame>
        <p:nvGraphicFramePr>
          <p:cNvPr id="19" name="資料圖表 3"/>
          <p:cNvGraphicFramePr/>
          <p:nvPr>
            <p:extLst>
              <p:ext uri="{D42A27DB-BD31-4B8C-83A1-F6EECF244321}">
                <p14:modId xmlns:p14="http://schemas.microsoft.com/office/powerpoint/2010/main" val="1539936335"/>
              </p:ext>
            </p:extLst>
          </p:nvPr>
        </p:nvGraphicFramePr>
        <p:xfrm>
          <a:off x="7889131" y="252919"/>
          <a:ext cx="4491105" cy="317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矩形 21"/>
          <p:cNvSpPr/>
          <p:nvPr/>
        </p:nvSpPr>
        <p:spPr>
          <a:xfrm>
            <a:off x="0" y="334637"/>
            <a:ext cx="1315518" cy="1035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976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67445" y="938904"/>
            <a:ext cx="1386940" cy="6142831"/>
          </a:xfrm>
          <a:prstGeom prst="rect">
            <a:avLst/>
          </a:prstGeom>
          <a:noFill/>
        </p:spPr>
        <p:txBody>
          <a:bodyPr vert="eaVert" wrap="square" lIns="108850" tIns="54425" rIns="108850" bIns="54425" rtlCol="0">
            <a:spAutoFit/>
          </a:bodyPr>
          <a:lstStyle/>
          <a:p>
            <a:r>
              <a:rPr lang="zh-TW" altLang="en-US" sz="3792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教學演示評量表</a:t>
            </a:r>
            <a:r>
              <a:rPr lang="en-US" altLang="zh-TW" sz="3792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(P.13~14)</a:t>
            </a:r>
          </a:p>
          <a:p>
            <a:endParaRPr lang="zh-TW" altLang="en-US" sz="3792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081861" y="298630"/>
            <a:ext cx="5734429" cy="128054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algn="ctr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lIns="108850" tIns="54425" rIns="108850" bIns="54425" anchor="ctr"/>
          <a:lstStyle/>
          <a:p>
            <a:r>
              <a:rPr lang="zh-TW" altLang="en-US" sz="2370" b="1" dirty="0">
                <a:solidFill>
                  <a:schemeClr val="bg1"/>
                </a:solidFill>
              </a:rPr>
              <a:t>依據教育實習表現指標而來，適用</a:t>
            </a:r>
            <a:endParaRPr lang="en-US" altLang="zh-TW" sz="2370" b="1" dirty="0">
              <a:solidFill>
                <a:schemeClr val="bg1"/>
              </a:solidFill>
            </a:endParaRPr>
          </a:p>
          <a:p>
            <a:r>
              <a:rPr lang="zh-TW" altLang="en-US" sz="2370" b="1" dirty="0">
                <a:solidFill>
                  <a:schemeClr val="bg1"/>
                </a:solidFill>
              </a:rPr>
              <a:t>於教育實習階段</a:t>
            </a:r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l="36496" t="19914" r="33753" b="5996"/>
          <a:stretch/>
        </p:blipFill>
        <p:spPr bwMode="auto">
          <a:xfrm>
            <a:off x="3345193" y="1650432"/>
            <a:ext cx="5473336" cy="4716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021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749823323"/>
              </p:ext>
            </p:extLst>
          </p:nvPr>
        </p:nvGraphicFramePr>
        <p:xfrm>
          <a:off x="2717553" y="90193"/>
          <a:ext cx="7679725" cy="4362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直線接點 2"/>
          <p:cNvCxnSpPr/>
          <p:nvPr/>
        </p:nvCxnSpPr>
        <p:spPr>
          <a:xfrm>
            <a:off x="4321326" y="3687516"/>
            <a:ext cx="0" cy="54619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9131657" y="3687516"/>
            <a:ext cx="0" cy="54619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6578414" y="3687516"/>
            <a:ext cx="0" cy="54619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圓角矩形 5"/>
          <p:cNvSpPr/>
          <p:nvPr/>
        </p:nvSpPr>
        <p:spPr>
          <a:xfrm>
            <a:off x="2955385" y="3960614"/>
            <a:ext cx="2288412" cy="11606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96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教學實習項目</a:t>
            </a:r>
            <a:endParaRPr lang="en-US" altLang="zh-TW" sz="1896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1896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檔案成績評量表</a:t>
            </a:r>
            <a:endParaRPr lang="en-US" altLang="zh-TW" sz="1896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1896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（含研習項目）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5481532" y="3960613"/>
            <a:ext cx="2206642" cy="11689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96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導師實習項目</a:t>
            </a:r>
            <a:endParaRPr lang="en-US" altLang="zh-TW" sz="1896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1896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檔案成績評量表</a:t>
            </a:r>
            <a:endParaRPr lang="en-US" altLang="zh-TW" sz="1896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1896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（含研習項目）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8197019" y="3960614"/>
            <a:ext cx="2200259" cy="11606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96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行政實習項目</a:t>
            </a:r>
            <a:endParaRPr lang="en-US" altLang="zh-TW" sz="1896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1896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檔案成績評量表</a:t>
            </a:r>
            <a:endParaRPr lang="en-US" altLang="zh-TW" sz="1896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1896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（含研習項目）</a:t>
            </a:r>
          </a:p>
        </p:txBody>
      </p:sp>
      <p:sp>
        <p:nvSpPr>
          <p:cNvPr id="9" name="右大括弧 8"/>
          <p:cNvSpPr/>
          <p:nvPr/>
        </p:nvSpPr>
        <p:spPr>
          <a:xfrm rot="5400000">
            <a:off x="6334071" y="3108075"/>
            <a:ext cx="546194" cy="4572596"/>
          </a:xfrm>
          <a:prstGeom prst="rightBrace">
            <a:avLst>
              <a:gd name="adj1" fmla="val 8333"/>
              <a:gd name="adj2" fmla="val 50594"/>
            </a:avLst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707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0" name="直線接點 9"/>
          <p:cNvCxnSpPr>
            <a:stCxn id="7" idx="2"/>
          </p:cNvCxnSpPr>
          <p:nvPr/>
        </p:nvCxnSpPr>
        <p:spPr>
          <a:xfrm flipH="1">
            <a:off x="6578414" y="5129546"/>
            <a:ext cx="6439" cy="26482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136829" y="5923661"/>
            <a:ext cx="8948745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55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請實習輔導教師與實習指導教師分別</a:t>
            </a:r>
            <a:r>
              <a:rPr lang="zh-TW" altLang="en-US" sz="265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於網路平台完成評量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190577" y="2336612"/>
            <a:ext cx="768224" cy="23408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3792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實習檔案</a:t>
            </a:r>
          </a:p>
        </p:txBody>
      </p:sp>
      <p:sp>
        <p:nvSpPr>
          <p:cNvPr id="13" name="矩形 12"/>
          <p:cNvSpPr/>
          <p:nvPr/>
        </p:nvSpPr>
        <p:spPr>
          <a:xfrm>
            <a:off x="3345439" y="424934"/>
            <a:ext cx="9031793" cy="1035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14" name="矩形 13"/>
          <p:cNvSpPr/>
          <p:nvPr/>
        </p:nvSpPr>
        <p:spPr>
          <a:xfrm>
            <a:off x="-135264" y="424934"/>
            <a:ext cx="1315518" cy="1035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15" name="矩形 14"/>
          <p:cNvSpPr/>
          <p:nvPr/>
        </p:nvSpPr>
        <p:spPr>
          <a:xfrm>
            <a:off x="2136829" y="308757"/>
            <a:ext cx="227948" cy="32579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TW" altLang="en-US" sz="1517" dirty="0">
                <a:solidFill>
                  <a:schemeClr val="accent3"/>
                </a:solidFill>
                <a:latin typeface="+mj-lt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452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43386" y="1135617"/>
            <a:ext cx="803384" cy="3946263"/>
          </a:xfrm>
          <a:prstGeom prst="rect">
            <a:avLst/>
          </a:prstGeom>
          <a:noFill/>
        </p:spPr>
        <p:txBody>
          <a:bodyPr vert="eaVert" wrap="square" lIns="108850" tIns="54425" rIns="108850" bIns="54425" rtlCol="0">
            <a:spAutoFit/>
          </a:bodyPr>
          <a:lstStyle/>
          <a:p>
            <a:r>
              <a:rPr lang="zh-TW" altLang="en-US" sz="3792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實習檔案評量表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6733626" y="170607"/>
            <a:ext cx="2618217" cy="96501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zh-TW" altLang="en-US" sz="1707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在教育實習平臺上點選即可。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AE7FADD-5221-4951-A9DD-86DBF6CDEF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2" t="19201" r="31101" b="17800"/>
          <a:stretch/>
        </p:blipFill>
        <p:spPr>
          <a:xfrm>
            <a:off x="1925437" y="1361480"/>
            <a:ext cx="9505056" cy="4496579"/>
          </a:xfrm>
          <a:prstGeom prst="rect">
            <a:avLst/>
          </a:prstGeo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9AE6769-9768-4547-94A0-F37312405A9D}"/>
              </a:ext>
            </a:extLst>
          </p:cNvPr>
          <p:cNvCxnSpPr/>
          <p:nvPr/>
        </p:nvCxnSpPr>
        <p:spPr>
          <a:xfrm flipH="1">
            <a:off x="5807968" y="1361481"/>
            <a:ext cx="806387" cy="1347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2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5" y="0"/>
            <a:ext cx="10924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3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61121" y="1028468"/>
            <a:ext cx="803384" cy="5829531"/>
          </a:xfrm>
          <a:prstGeom prst="rect">
            <a:avLst/>
          </a:prstGeom>
          <a:noFill/>
        </p:spPr>
        <p:txBody>
          <a:bodyPr vert="eaVert" wrap="square" lIns="108850" tIns="54425" rIns="108850" bIns="54425" rtlCol="0">
            <a:spAutoFit/>
          </a:bodyPr>
          <a:lstStyle/>
          <a:p>
            <a:r>
              <a:rPr lang="zh-TW" altLang="en-US" sz="3792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整體表現評量表</a:t>
            </a:r>
            <a:r>
              <a:rPr lang="en-US" altLang="zh-TW" sz="3792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(P.17)</a:t>
            </a:r>
            <a:endParaRPr lang="zh-TW" altLang="en-US" sz="3792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55573" y="432683"/>
            <a:ext cx="8612506" cy="839343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zh-TW" altLang="zh-TW" sz="237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針對實習學生整體學表現進行評量，包括態度情意層面以及出缺席狀況</a:t>
            </a:r>
            <a:r>
              <a:rPr lang="zh-TW" altLang="en-US" sz="237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TW" altLang="zh-TW" sz="237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TW" altLang="en-US" sz="237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l="33004" t="19700" r="28694" b="9422"/>
          <a:stretch/>
        </p:blipFill>
        <p:spPr bwMode="auto">
          <a:xfrm>
            <a:off x="1595415" y="1505980"/>
            <a:ext cx="4923440" cy="4787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/>
          <p:cNvPicPr/>
          <p:nvPr/>
        </p:nvPicPr>
        <p:blipFill rotWithShape="1">
          <a:blip r:embed="rId3"/>
          <a:srcRect l="36858" t="18843" r="33753" b="7709"/>
          <a:stretch/>
        </p:blipFill>
        <p:spPr bwMode="auto">
          <a:xfrm>
            <a:off x="6561826" y="1505980"/>
            <a:ext cx="5319289" cy="4671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2637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808383"/>
          </a:xfrm>
        </p:spPr>
        <p:txBody>
          <a:bodyPr/>
          <a:lstStyle/>
          <a:p>
            <a:r>
              <a:rPr lang="zh-TW" altLang="en-US" dirty="0"/>
              <a:t>師長的叮嚀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8599" y="1113183"/>
            <a:ext cx="9372600" cy="5605669"/>
          </a:xfrm>
        </p:spPr>
        <p:txBody>
          <a:bodyPr>
            <a:normAutofit lnSpcReduction="10000"/>
          </a:bodyPr>
          <a:lstStyle/>
          <a:p>
            <a:r>
              <a:rPr lang="zh-TW" altLang="zh-TW" sz="2200" dirty="0"/>
              <a:t>請準時至實習學校報到，並配合學校之作息，勿遲到早退，秉持實習學生應有學習態度，並善盡實習學生應負責任。</a:t>
            </a:r>
          </a:p>
          <a:p>
            <a:r>
              <a:rPr lang="zh-TW" altLang="zh-TW" sz="2200" dirty="0"/>
              <a:t>若在實習學校有遇到無法解決之情況，或遇任何不合理情事，有違實習權益者，請盡速與告知實習指導教師或聯繫師培中心協助溝通協調。專線：</a:t>
            </a:r>
            <a:r>
              <a:rPr lang="en-US" altLang="zh-TW" sz="2200" dirty="0"/>
              <a:t>(02)22722181</a:t>
            </a:r>
            <a:r>
              <a:rPr lang="zh-TW" altLang="zh-TW" sz="2200" dirty="0"/>
              <a:t>分機</a:t>
            </a:r>
            <a:r>
              <a:rPr lang="en-US" altLang="zh-TW" sz="2200" dirty="0"/>
              <a:t>2420</a:t>
            </a:r>
            <a:endParaRPr lang="zh-TW" altLang="zh-TW" sz="2200" dirty="0"/>
          </a:p>
          <a:p>
            <a:r>
              <a:rPr lang="zh-TW" altLang="zh-TW" sz="2200" dirty="0"/>
              <a:t>返校座談請務必全程參與，若有特殊原因須請</a:t>
            </a:r>
            <a:r>
              <a:rPr lang="zh-TW" altLang="en-US" sz="2200" dirty="0"/>
              <a:t>公</a:t>
            </a:r>
            <a:r>
              <a:rPr lang="zh-TW" altLang="zh-TW" sz="2200" dirty="0"/>
              <a:t>假，請依規定事先通知師培中心，並辦理請</a:t>
            </a:r>
            <a:r>
              <a:rPr lang="zh-TW" altLang="en-US" sz="2200" dirty="0"/>
              <a:t>公</a:t>
            </a:r>
            <a:r>
              <a:rPr lang="zh-TW" altLang="zh-TW" sz="2200" dirty="0"/>
              <a:t>假手續。</a:t>
            </a:r>
          </a:p>
          <a:p>
            <a:r>
              <a:rPr lang="zh-TW" altLang="zh-TW" sz="2200" dirty="0"/>
              <a:t>實習應繳交之作業與資料，請務必依規定之期限繳齊。</a:t>
            </a:r>
          </a:p>
          <a:p>
            <a:r>
              <a:rPr lang="zh-TW" altLang="en-US" sz="2200" dirty="0">
                <a:solidFill>
                  <a:srgbClr val="FF0000"/>
                </a:solidFill>
              </a:rPr>
              <a:t>舊制</a:t>
            </a:r>
            <a:r>
              <a:rPr lang="zh-TW" altLang="zh-TW" sz="2200" dirty="0">
                <a:solidFill>
                  <a:srgbClr val="FF0000"/>
                </a:solidFill>
              </a:rPr>
              <a:t>尚未通過教檢之實習生，請積極利用時間規劃準備教檢考試</a:t>
            </a:r>
            <a:r>
              <a:rPr lang="zh-TW" altLang="en-US" sz="2200" dirty="0"/>
              <a:t>。</a:t>
            </a:r>
            <a:endParaRPr lang="zh-TW" altLang="zh-TW" sz="2200" dirty="0"/>
          </a:p>
          <a:p>
            <a:r>
              <a:rPr lang="zh-TW" altLang="zh-TW" sz="2200" dirty="0"/>
              <a:t>請積極配合與珍惜實習學校所賦予的學習機會，並參與實習學校的各項活動，增加行政經驗。</a:t>
            </a:r>
          </a:p>
          <a:p>
            <a:r>
              <a:rPr lang="zh-TW" altLang="zh-TW" sz="2200" dirty="0"/>
              <a:t>實習期間，若請假</a:t>
            </a:r>
            <a:r>
              <a:rPr lang="en-US" altLang="zh-TW" sz="2200" dirty="0"/>
              <a:t>3</a:t>
            </a:r>
            <a:r>
              <a:rPr lang="zh-TW" altLang="zh-TW" sz="2200" dirty="0"/>
              <a:t>日</a:t>
            </a:r>
            <a:r>
              <a:rPr lang="en-US" altLang="zh-TW" sz="2200" dirty="0"/>
              <a:t>(</a:t>
            </a:r>
            <a:r>
              <a:rPr lang="zh-TW" altLang="zh-TW" sz="2200" dirty="0"/>
              <a:t>含</a:t>
            </a:r>
            <a:r>
              <a:rPr lang="en-US" altLang="zh-TW" sz="2200" dirty="0"/>
              <a:t>)</a:t>
            </a:r>
            <a:r>
              <a:rPr lang="zh-TW" altLang="zh-TW" sz="2200" dirty="0"/>
              <a:t>以上，請務必事先知會師培中心與實習指導教師；若請假超過</a:t>
            </a:r>
            <a:r>
              <a:rPr lang="en-US" altLang="zh-TW" sz="2200" dirty="0"/>
              <a:t>7</a:t>
            </a:r>
            <a:r>
              <a:rPr lang="zh-TW" altLang="zh-TW" sz="2200" dirty="0"/>
              <a:t>日</a:t>
            </a:r>
            <a:r>
              <a:rPr lang="en-US" altLang="zh-TW" sz="2200" dirty="0"/>
              <a:t>(</a:t>
            </a:r>
            <a:r>
              <a:rPr lang="zh-TW" altLang="zh-TW" sz="2200" dirty="0"/>
              <a:t>含</a:t>
            </a:r>
            <a:r>
              <a:rPr lang="en-US" altLang="zh-TW" sz="2200" dirty="0"/>
              <a:t>)</a:t>
            </a:r>
            <a:r>
              <a:rPr lang="zh-TW" altLang="zh-TW" sz="2200" dirty="0"/>
              <a:t>以上，需事先提出申請並經師培中心會議通過。依辦法規定</a:t>
            </a:r>
            <a:r>
              <a:rPr lang="en-US" altLang="zh-TW" sz="2200" dirty="0"/>
              <a:t>(</a:t>
            </a:r>
            <a:r>
              <a:rPr lang="zh-TW" altLang="zh-TW" sz="2200" dirty="0"/>
              <a:t>詳見第</a:t>
            </a:r>
            <a:r>
              <a:rPr lang="en-US" altLang="zh-TW" sz="2200" dirty="0"/>
              <a:t>6</a:t>
            </a:r>
            <a:r>
              <a:rPr lang="zh-TW" altLang="zh-TW" sz="2200" dirty="0"/>
              <a:t>頁第</a:t>
            </a:r>
            <a:r>
              <a:rPr lang="en-US" altLang="zh-TW" sz="2200" dirty="0"/>
              <a:t>24</a:t>
            </a:r>
            <a:r>
              <a:rPr lang="zh-TW" altLang="zh-TW" sz="2200" dirty="0"/>
              <a:t>、</a:t>
            </a:r>
            <a:r>
              <a:rPr lang="en-US" altLang="zh-TW" sz="2200" dirty="0"/>
              <a:t>25</a:t>
            </a:r>
            <a:r>
              <a:rPr lang="zh-TW" altLang="zh-TW" sz="2200" dirty="0"/>
              <a:t>條</a:t>
            </a:r>
            <a:r>
              <a:rPr lang="en-US" altLang="zh-TW" sz="2200" dirty="0"/>
              <a:t>)</a:t>
            </a:r>
            <a:r>
              <a:rPr lang="zh-TW" altLang="zh-TW" sz="2200" dirty="0"/>
              <a:t>，請假超過</a:t>
            </a:r>
            <a:r>
              <a:rPr lang="en-US" altLang="zh-TW" sz="2200" dirty="0"/>
              <a:t>40</a:t>
            </a:r>
            <a:r>
              <a:rPr lang="zh-TW" altLang="zh-TW" sz="2200" dirty="0"/>
              <a:t>日應終止實習。未請假者其請假之日期以</a:t>
            </a:r>
            <a:r>
              <a:rPr lang="en-US" altLang="zh-TW" sz="2200" dirty="0"/>
              <a:t>2</a:t>
            </a:r>
            <a:r>
              <a:rPr lang="zh-TW" altLang="zh-TW" sz="2200" dirty="0"/>
              <a:t>倍計算。</a:t>
            </a:r>
          </a:p>
          <a:p>
            <a:endParaRPr lang="zh-TW" altLang="zh-TW" sz="2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2437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4A271E-A66E-4025-B15B-6FB33976F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361" y="4923779"/>
            <a:ext cx="5868805" cy="70927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altLang="zh-TW" b="1" dirty="0"/>
              <a:t>https://line.me/ti/g2/78ZHohS3R8NYKFYZueg9QnFL9Hpf2FeLbFxiuA?utm_source=invitation&amp;utm_medium=link_copy&amp;utm_campaign=default</a:t>
            </a:r>
            <a:endParaRPr lang="zh-TW" altLang="en-US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DDE5C35-558E-4E92-B6CE-568DF5403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2771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6402" y="313113"/>
            <a:ext cx="9372600" cy="1200416"/>
          </a:xfrm>
        </p:spPr>
        <p:txBody>
          <a:bodyPr rtlCol="0"/>
          <a:lstStyle/>
          <a:p>
            <a:pPr rtl="0"/>
            <a: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sym typeface="Salesforce Sans"/>
              </a:rPr>
              <a:t>※</a:t>
            </a:r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sym typeface="Salesforce Sans"/>
              </a:rPr>
              <a:t>教育實習重要事項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266402" y="1783078"/>
            <a:ext cx="9372600" cy="4154259"/>
          </a:xfrm>
        </p:spPr>
        <p:txBody>
          <a:bodyPr rtlCol="0"/>
          <a:lstStyle/>
          <a:p>
            <a:pPr marL="45720" indent="0" rtl="0">
              <a:buNone/>
            </a:pPr>
            <a:r>
              <a:rPr lang="en-US" altLang="zh-TW" sz="3200" dirty="0">
                <a:latin typeface="Salesforce Sans"/>
                <a:sym typeface="Salesforce Sans"/>
              </a:rPr>
              <a:t>1.</a:t>
            </a:r>
            <a:r>
              <a:rPr lang="zh-TW" altLang="en-US" sz="3200" dirty="0">
                <a:latin typeface="Salesforce Sans"/>
                <a:sym typeface="Salesforce Sans"/>
              </a:rPr>
              <a:t> 教育實習重要日程</a:t>
            </a:r>
            <a:endParaRPr lang="en-US" altLang="zh-TW" sz="3200" dirty="0">
              <a:latin typeface="Salesforce Sans"/>
              <a:sym typeface="Salesforce Sans"/>
            </a:endParaRPr>
          </a:p>
          <a:p>
            <a:pPr marL="45720" indent="0" rtl="0">
              <a:buNone/>
            </a:pPr>
            <a:r>
              <a:rPr lang="en-US" altLang="zh-TW" sz="3200" dirty="0">
                <a:latin typeface="Salesforce Sans"/>
                <a:sym typeface="Salesforce Sans"/>
              </a:rPr>
              <a:t>2.</a:t>
            </a:r>
            <a:r>
              <a:rPr lang="zh-TW" altLang="en-US" sz="3200" dirty="0">
                <a:latin typeface="Salesforce Sans"/>
                <a:sym typeface="Salesforce Sans"/>
              </a:rPr>
              <a:t> 教育實習應繳交作業</a:t>
            </a:r>
            <a:endParaRPr lang="en-US" altLang="zh-TW" sz="3200" dirty="0">
              <a:latin typeface="Salesforce Sans"/>
              <a:sym typeface="Salesforce Sans"/>
            </a:endParaRPr>
          </a:p>
          <a:p>
            <a:pPr marL="45720" indent="0" rtl="0">
              <a:buNone/>
            </a:pPr>
            <a:r>
              <a:rPr lang="en-US" altLang="zh-TW" sz="3200" dirty="0">
                <a:latin typeface="Salesforce Sans"/>
                <a:sym typeface="Salesforce Sans"/>
              </a:rPr>
              <a:t>3.</a:t>
            </a:r>
            <a:r>
              <a:rPr lang="zh-TW" altLang="en-US" sz="3200" dirty="0">
                <a:latin typeface="Salesforce Sans"/>
                <a:sym typeface="Salesforce Sans"/>
              </a:rPr>
              <a:t> 教育實習注意事項</a:t>
            </a:r>
            <a:endParaRPr lang="en-US" altLang="zh-TW" sz="3200" dirty="0">
              <a:latin typeface="Salesforce Sans"/>
              <a:sym typeface="Salesforce Sans"/>
            </a:endParaRPr>
          </a:p>
          <a:p>
            <a:pPr marL="45720" indent="0" rtl="0">
              <a:buNone/>
            </a:pPr>
            <a:r>
              <a:rPr lang="en-US" altLang="zh-TW" sz="3200" dirty="0">
                <a:latin typeface="Salesforce Sans"/>
                <a:sym typeface="Salesforce Sans"/>
              </a:rPr>
              <a:t>4.</a:t>
            </a:r>
            <a:r>
              <a:rPr lang="zh-TW" altLang="en-US" sz="3200" dirty="0">
                <a:latin typeface="Salesforce Sans"/>
                <a:sym typeface="Salesforce Sans"/>
              </a:rPr>
              <a:t> 教育實習成績評定方式</a:t>
            </a:r>
            <a:endParaRPr lang="en-US" altLang="zh-TW" sz="3200" dirty="0">
              <a:latin typeface="Salesforce Sans"/>
              <a:sym typeface="Salesforce Sans"/>
            </a:endParaRPr>
          </a:p>
          <a:p>
            <a:pPr marL="45720" indent="0" rtl="0">
              <a:buNone/>
            </a:pPr>
            <a:endParaRPr lang="en-US" altLang="zh-TW" sz="3200" dirty="0">
              <a:latin typeface="Salesforce Sans"/>
              <a:sym typeface="Salesforce Sans"/>
            </a:endParaRPr>
          </a:p>
          <a:p>
            <a:pPr marL="45720" indent="0" rtl="0">
              <a:buNone/>
            </a:pPr>
            <a:endParaRPr lang="en-US" altLang="zh-TW" dirty="0">
              <a:latin typeface="Salesforce Sans"/>
              <a:sym typeface="Salesforce Sans"/>
            </a:endParaRPr>
          </a:p>
          <a:p>
            <a:pPr rtl="0"/>
            <a:endParaRPr lang="zh-TW" altLang="en-US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49776" y="133004"/>
            <a:ext cx="9372600" cy="765493"/>
          </a:xfrm>
        </p:spPr>
        <p:txBody>
          <a:bodyPr rtlCol="0"/>
          <a:lstStyle/>
          <a:p>
            <a: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sym typeface="Salesforce Sans"/>
              </a:rPr>
              <a:t>1.</a:t>
            </a:r>
            <a:r>
              <a:rPr lang="zh-TW" altLang="en-US" sz="36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sym typeface="Salesforce Sans"/>
              </a:rPr>
              <a:t>教育實習重要日程</a:t>
            </a:r>
            <a:r>
              <a:rPr lang="en-US" altLang="zh-TW" sz="2000" dirty="0">
                <a:solidFill>
                  <a:schemeClr val="tx2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sym typeface="Salesforce Sans"/>
              </a:rPr>
              <a:t>(</a:t>
            </a:r>
            <a:r>
              <a:rPr lang="zh-TW" altLang="en-US" sz="2000" dirty="0">
                <a:solidFill>
                  <a:schemeClr val="tx2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sym typeface="Salesforce Sans"/>
              </a:rPr>
              <a:t>實習手冊</a:t>
            </a:r>
            <a:r>
              <a:rPr lang="en-US" altLang="zh-TW" sz="2000" dirty="0" err="1">
                <a:solidFill>
                  <a:schemeClr val="tx2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sym typeface="Salesforce Sans"/>
              </a:rPr>
              <a:t>P.2</a:t>
            </a:r>
            <a:r>
              <a:rPr lang="en-US" altLang="zh-TW" sz="2000" dirty="0">
                <a:solidFill>
                  <a:schemeClr val="tx2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sym typeface="Salesforce Sans"/>
              </a:rPr>
              <a:t>)</a:t>
            </a:r>
            <a:endParaRPr lang="zh-TW" altLang="en-US" sz="2000" dirty="0">
              <a:solidFill>
                <a:schemeClr val="tx2"/>
              </a:solidFill>
              <a:latin typeface="Adobe 黑体 Std R" panose="020B0400000000000000" pitchFamily="34" charset="-128"/>
              <a:ea typeface="Adobe 黑体 Std R" panose="020B0400000000000000" pitchFamily="34" charset="-128"/>
              <a:sym typeface="Salesforce San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293952"/>
              </p:ext>
            </p:extLst>
          </p:nvPr>
        </p:nvGraphicFramePr>
        <p:xfrm>
          <a:off x="1995777" y="898491"/>
          <a:ext cx="9048584" cy="45346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362278">
                  <a:extLst>
                    <a:ext uri="{9D8B030D-6E8A-4147-A177-3AD203B41FA5}">
                      <a16:colId xmlns:a16="http://schemas.microsoft.com/office/drawing/2014/main" val="4016891851"/>
                    </a:ext>
                  </a:extLst>
                </a:gridCol>
                <a:gridCol w="6686306">
                  <a:extLst>
                    <a:ext uri="{9D8B030D-6E8A-4147-A177-3AD203B41FA5}">
                      <a16:colId xmlns:a16="http://schemas.microsoft.com/office/drawing/2014/main" val="3471036901"/>
                    </a:ext>
                  </a:extLst>
                </a:gridCol>
              </a:tblGrid>
              <a:tr h="412245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期程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7458" marR="37458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事項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7458" marR="37458" marT="0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244153"/>
                  </a:ext>
                </a:extLst>
              </a:tr>
              <a:tr h="412245">
                <a:tc>
                  <a:txBody>
                    <a:bodyPr/>
                    <a:lstStyle/>
                    <a:p>
                      <a:pPr marL="66040" algn="l"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01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03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日(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l"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實習學生教育實習職前說明會</a:t>
                      </a:r>
                      <a:r>
                        <a:rPr lang="zh-TW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舉行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0786306"/>
                  </a:ext>
                </a:extLst>
              </a:tr>
              <a:tr h="412245">
                <a:tc>
                  <a:txBody>
                    <a:bodyPr/>
                    <a:lstStyle/>
                    <a:p>
                      <a:pPr marL="66040" lvl="0" algn="l" defTabSz="914400" rtl="0" eaLnBrk="1" latinLnBrk="0" hangingPunct="1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113年02月01日(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實習學生至教育實習機構報到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3491888"/>
                  </a:ext>
                </a:extLst>
              </a:tr>
              <a:tr h="412245">
                <a:tc>
                  <a:txBody>
                    <a:bodyPr/>
                    <a:lstStyle/>
                    <a:p>
                      <a:pPr marL="66040" algn="l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03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l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實習學生第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 1 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次返校座談</a:t>
                      </a:r>
                      <a:r>
                        <a:rPr lang="en-US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實習學生擲回「教育實習報到表」</a:t>
                      </a: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紙本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P.10)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9667982"/>
                  </a:ext>
                </a:extLst>
              </a:tr>
              <a:tr h="412245">
                <a:tc>
                  <a:txBody>
                    <a:bodyPr/>
                    <a:lstStyle/>
                    <a:p>
                      <a:pPr marL="660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04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l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實習學生第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 2 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次返校座談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7371801"/>
                  </a:ext>
                </a:extLst>
              </a:tr>
              <a:tr h="412245">
                <a:tc>
                  <a:txBody>
                    <a:bodyPr/>
                    <a:lstStyle/>
                    <a:p>
                      <a:pPr marL="660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05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l"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實習學生第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 3 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次返校座談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8249047"/>
                  </a:ext>
                </a:extLst>
              </a:tr>
              <a:tr h="412245">
                <a:tc>
                  <a:txBody>
                    <a:bodyPr/>
                    <a:lstStyle/>
                    <a:p>
                      <a:pPr marL="660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06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l">
                        <a:spcBef>
                          <a:spcPts val="830"/>
                        </a:spcBef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實習學生第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 4 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次返校座談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4336708"/>
                  </a:ext>
                </a:extLst>
              </a:tr>
              <a:tr h="412245">
                <a:tc>
                  <a:txBody>
                    <a:bodyPr/>
                    <a:lstStyle/>
                    <a:p>
                      <a:pPr marL="660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113年06月28日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l"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實習生舉辦教學演示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5627285"/>
                  </a:ext>
                </a:extLst>
              </a:tr>
              <a:tr h="412245">
                <a:tc>
                  <a:txBody>
                    <a:bodyPr/>
                    <a:lstStyle/>
                    <a:p>
                      <a:pPr marL="660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 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07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日前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 panose="020B0604030504040204" pitchFamily="34" charset="-120"/>
                        </a:rPr>
                        <a:t>教育實習機構及本校實習指導教師至「全國教育實習資訊平臺」完成實習成績評量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321482"/>
                  </a:ext>
                </a:extLst>
              </a:tr>
              <a:tr h="412245">
                <a:tc>
                  <a:txBody>
                    <a:bodyPr/>
                    <a:lstStyle/>
                    <a:p>
                      <a:pPr marL="660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113年07月 31日(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教育實習結束</a:t>
                      </a: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實習作業與資料務必繳交完畢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3852430"/>
                  </a:ext>
                </a:extLst>
              </a:tr>
              <a:tr h="412245"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預定實習結束後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週發予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7458" marR="374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教育實習成績及格者，發予「修畢師資職前教育證明書」</a:t>
                      </a:r>
                      <a:r>
                        <a:rPr lang="en-US" altLang="zh-TW" sz="14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註記實習完成</a:t>
                      </a:r>
                      <a:r>
                        <a:rPr lang="en-US" altLang="zh-TW" sz="14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7458" marR="37458" marT="0" marB="0" anchor="ctr"/>
                </a:tc>
                <a:extLst>
                  <a:ext uri="{0D108BD9-81ED-4DB2-BD59-A6C34878D82A}">
                    <a16:rowId xmlns:a16="http://schemas.microsoft.com/office/drawing/2014/main" val="3794411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7908" y="611287"/>
            <a:ext cx="9372600" cy="1200416"/>
          </a:xfrm>
        </p:spPr>
        <p:txBody>
          <a:bodyPr rtlCol="0"/>
          <a:lstStyle/>
          <a:p>
            <a:r>
              <a:rPr lang="en-US" altLang="zh-TW" sz="36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sym typeface="Salesforce Sans"/>
              </a:rPr>
              <a:t>2.</a:t>
            </a:r>
            <a:r>
              <a:rPr lang="zh-TW" altLang="en-US" sz="36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sym typeface="Salesforce Sans"/>
              </a:rPr>
              <a:t> 教育實習應繳交作業</a:t>
            </a:r>
            <a:r>
              <a:rPr lang="en-US" altLang="zh-TW" sz="2800" dirty="0">
                <a:solidFill>
                  <a:schemeClr val="tx2"/>
                </a:solidFill>
                <a:sym typeface="Salesforce Sans"/>
              </a:rPr>
              <a:t>(</a:t>
            </a:r>
            <a:r>
              <a:rPr lang="zh-TW" altLang="en-US" sz="2800" dirty="0">
                <a:solidFill>
                  <a:schemeClr val="tx2"/>
                </a:solidFill>
                <a:sym typeface="Salesforce Sans"/>
              </a:rPr>
              <a:t>實習手冊</a:t>
            </a:r>
            <a:r>
              <a:rPr lang="en-US" altLang="zh-TW" sz="2800" dirty="0" err="1">
                <a:solidFill>
                  <a:schemeClr val="tx2"/>
                </a:solidFill>
                <a:sym typeface="Salesforce Sans"/>
              </a:rPr>
              <a:t>P.9</a:t>
            </a:r>
            <a:r>
              <a:rPr lang="en-US" altLang="zh-TW" sz="2800" dirty="0">
                <a:solidFill>
                  <a:schemeClr val="tx2"/>
                </a:solidFill>
                <a:sym typeface="Salesforce Sans"/>
              </a:rPr>
              <a:t>)</a:t>
            </a:r>
            <a:br>
              <a:rPr lang="en-US" altLang="zh-TW" sz="2000" dirty="0">
                <a:solidFill>
                  <a:srgbClr val="FF9900"/>
                </a:solidFill>
                <a:latin typeface="Salesforce Sans"/>
                <a:sym typeface="Salesforce Sans"/>
              </a:rPr>
            </a:br>
            <a:endParaRPr lang="zh-TW" altLang="en-US" sz="2000" dirty="0">
              <a:solidFill>
                <a:srgbClr val="FF9900"/>
              </a:solidFill>
              <a:sym typeface="Salesforce Sans"/>
            </a:endParaRPr>
          </a:p>
        </p:txBody>
      </p:sp>
      <p:sp>
        <p:nvSpPr>
          <p:cNvPr id="6" name="內容預留位置 3"/>
          <p:cNvSpPr>
            <a:spLocks noGrp="1"/>
          </p:cNvSpPr>
          <p:nvPr>
            <p:ph sz="half" idx="4294967295"/>
          </p:nvPr>
        </p:nvSpPr>
        <p:spPr>
          <a:xfrm>
            <a:off x="1797908" y="2036599"/>
            <a:ext cx="9947082" cy="455367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502920" indent="-457200" rtl="0">
              <a:buAutoNum type="arabicParenBoth"/>
            </a:pPr>
            <a:r>
              <a:rPr lang="zh-TW" altLang="en-US" sz="3000" dirty="0">
                <a:sym typeface="Salesforce Sans"/>
              </a:rPr>
              <a:t>教育實習報到表</a:t>
            </a:r>
            <a:r>
              <a:rPr lang="en-US" altLang="zh-TW" sz="3000" dirty="0">
                <a:sym typeface="Salesforce Sans"/>
              </a:rPr>
              <a:t>(</a:t>
            </a:r>
            <a:r>
              <a:rPr lang="zh-TW" altLang="en-US" sz="3000" dirty="0">
                <a:sym typeface="Salesforce Sans"/>
              </a:rPr>
              <a:t>第一次返校座談繳回紙本</a:t>
            </a:r>
            <a:r>
              <a:rPr lang="en-US" altLang="zh-TW" sz="3000" dirty="0">
                <a:sym typeface="Salesforce Sans"/>
              </a:rPr>
              <a:t>p.10)</a:t>
            </a:r>
          </a:p>
          <a:p>
            <a:pPr marL="502920" indent="-457200" rtl="0">
              <a:buAutoNum type="arabicParenBoth"/>
            </a:pPr>
            <a:r>
              <a:rPr lang="zh-TW" altLang="en-US" sz="3000" dirty="0">
                <a:sym typeface="Salesforce Sans"/>
              </a:rPr>
              <a:t>教育實習心得</a:t>
            </a:r>
            <a:r>
              <a:rPr lang="en-US" altLang="zh-TW" sz="3000" dirty="0">
                <a:sym typeface="Salesforce Sans"/>
              </a:rPr>
              <a:t>6</a:t>
            </a:r>
            <a:r>
              <a:rPr lang="zh-TW" altLang="en-US" sz="3000" dirty="0">
                <a:sym typeface="Salesforce Sans"/>
              </a:rPr>
              <a:t>篇</a:t>
            </a:r>
            <a:r>
              <a:rPr lang="en-US" altLang="zh-TW" sz="3000" dirty="0">
                <a:sym typeface="Salesforce Sans"/>
              </a:rPr>
              <a:t>(</a:t>
            </a:r>
            <a:r>
              <a:rPr lang="zh-TW" altLang="en-US" sz="3000" dirty="0">
                <a:sym typeface="Salesforce Sans"/>
              </a:rPr>
              <a:t>每個月一篇</a:t>
            </a:r>
            <a:r>
              <a:rPr lang="en-US" altLang="zh-TW" sz="3000" dirty="0">
                <a:sym typeface="Salesforce Sans"/>
              </a:rPr>
              <a:t>)</a:t>
            </a:r>
          </a:p>
          <a:p>
            <a:pPr marL="502920" indent="-457200">
              <a:buFont typeface="Wingdings" panose="05000000000000000000" pitchFamily="2" charset="2"/>
              <a:buAutoNum type="arabicParenBoth"/>
            </a:pPr>
            <a:r>
              <a:rPr lang="zh-TW" altLang="en-US" sz="3000" dirty="0">
                <a:sym typeface="Salesforce Sans"/>
              </a:rPr>
              <a:t>每月出勤紀錄表</a:t>
            </a:r>
            <a:r>
              <a:rPr lang="en-US" altLang="zh-TW" sz="3000" dirty="0">
                <a:sym typeface="Salesforce Sans"/>
              </a:rPr>
              <a:t>(</a:t>
            </a:r>
            <a:r>
              <a:rPr lang="zh-TW" altLang="en-US" sz="3000" dirty="0">
                <a:sym typeface="Salesforce Sans"/>
              </a:rPr>
              <a:t>每月</a:t>
            </a:r>
            <a:r>
              <a:rPr lang="en-US" altLang="zh-TW" sz="3000" dirty="0">
                <a:sym typeface="Salesforce Sans"/>
              </a:rPr>
              <a:t>23</a:t>
            </a:r>
            <a:r>
              <a:rPr lang="zh-TW" altLang="en-US" sz="3000" dirty="0">
                <a:sym typeface="Salesforce Sans"/>
              </a:rPr>
              <a:t>日繳交</a:t>
            </a:r>
            <a:r>
              <a:rPr lang="en-US" altLang="zh-TW" sz="3000">
                <a:sym typeface="Salesforce Sans"/>
              </a:rPr>
              <a:t>)</a:t>
            </a:r>
            <a:endParaRPr lang="en-US" altLang="zh-TW" sz="3000" dirty="0">
              <a:sym typeface="Salesforce Sans"/>
            </a:endParaRPr>
          </a:p>
          <a:p>
            <a:pPr marL="502920" indent="-457200" rtl="0">
              <a:buAutoNum type="arabicParenBoth"/>
            </a:pPr>
            <a:r>
              <a:rPr lang="zh-TW" altLang="en-US" sz="3000" dirty="0">
                <a:sym typeface="Salesforce Sans"/>
              </a:rPr>
              <a:t>教育實習</a:t>
            </a:r>
            <a:r>
              <a:rPr lang="en-US" altLang="zh-TW" sz="3000" dirty="0">
                <a:sym typeface="Salesforce Sans"/>
              </a:rPr>
              <a:t>19</a:t>
            </a:r>
            <a:r>
              <a:rPr lang="zh-TW" altLang="en-US" sz="3000" dirty="0">
                <a:sym typeface="Salesforce Sans"/>
              </a:rPr>
              <a:t>項任務</a:t>
            </a:r>
            <a:endParaRPr lang="en-US" altLang="zh-TW" sz="3000" dirty="0">
              <a:sym typeface="Salesforce Sans"/>
            </a:endParaRPr>
          </a:p>
          <a:p>
            <a:pPr marL="502920" indent="-457200" rtl="0">
              <a:buAutoNum type="arabicParenBoth"/>
            </a:pPr>
            <a:r>
              <a:rPr lang="zh-TW" altLang="en-US" sz="3000" dirty="0">
                <a:sym typeface="Salesforce Sans"/>
              </a:rPr>
              <a:t>阿摩線上測驗達「高一上」程度</a:t>
            </a:r>
            <a:r>
              <a:rPr lang="en-US" altLang="zh-TW" sz="3000" dirty="0">
                <a:sym typeface="Salesforce Sans"/>
              </a:rPr>
              <a:t>(</a:t>
            </a:r>
            <a:r>
              <a:rPr lang="zh-TW" altLang="en-US" sz="3000" dirty="0">
                <a:sym typeface="Salesforce Sans"/>
              </a:rPr>
              <a:t>已通過教檢不需測驗</a:t>
            </a:r>
            <a:r>
              <a:rPr lang="en-US" altLang="zh-TW" sz="3000" dirty="0">
                <a:sym typeface="Salesforce San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預留位置 3"/>
          <p:cNvSpPr>
            <a:spLocks noGrp="1"/>
          </p:cNvSpPr>
          <p:nvPr>
            <p:ph sz="half" idx="2"/>
          </p:nvPr>
        </p:nvSpPr>
        <p:spPr>
          <a:xfrm>
            <a:off x="5863293" y="2953960"/>
            <a:ext cx="573579" cy="462568"/>
          </a:xfrm>
        </p:spPr>
        <p:txBody>
          <a:bodyPr rtlCol="0">
            <a:normAutofit fontScale="92500" lnSpcReduction="10000"/>
          </a:bodyPr>
          <a:lstStyle/>
          <a:p>
            <a:pPr marL="45720" indent="0" rtl="0">
              <a:buNone/>
            </a:pPr>
            <a:r>
              <a:rPr lang="zh-TW" altLang="en-US" sz="3200" b="1" dirty="0">
                <a:solidFill>
                  <a:srgbClr val="FF0000"/>
                </a:solidFill>
                <a:sym typeface="Salesforce Sans"/>
              </a:rPr>
              <a:t>→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19" y="560070"/>
            <a:ext cx="5490956" cy="53721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A5D1C33-5932-416C-B638-2C19A12E6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44" y="834392"/>
            <a:ext cx="4899338" cy="4423408"/>
          </a:xfrm>
          <a:prstGeom prst="rect">
            <a:avLst/>
          </a:prstGeom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BFBF9D63-D20E-4C59-BCD3-CDC18D78460D}"/>
              </a:ext>
            </a:extLst>
          </p:cNvPr>
          <p:cNvSpPr/>
          <p:nvPr/>
        </p:nvSpPr>
        <p:spPr>
          <a:xfrm>
            <a:off x="2107580" y="4259766"/>
            <a:ext cx="1059366" cy="3456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5999" y="0"/>
            <a:ext cx="9372600" cy="958735"/>
          </a:xfrm>
        </p:spPr>
        <p:txBody>
          <a:bodyPr rtlCol="0"/>
          <a:lstStyle/>
          <a:p>
            <a:pPr rtl="0"/>
            <a:r>
              <a:rPr lang="en-US" altLang="zh-TW" dirty="0">
                <a:sym typeface="Salesforce Sans"/>
              </a:rPr>
              <a:t>19</a:t>
            </a:r>
            <a:r>
              <a:rPr lang="zh-TW" altLang="en-US" dirty="0">
                <a:sym typeface="Salesforce Sans"/>
              </a:rPr>
              <a:t>項實習任務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849036"/>
              </p:ext>
            </p:extLst>
          </p:nvPr>
        </p:nvGraphicFramePr>
        <p:xfrm>
          <a:off x="2285999" y="958740"/>
          <a:ext cx="8511871" cy="584480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72367">
                  <a:extLst>
                    <a:ext uri="{9D8B030D-6E8A-4147-A177-3AD203B41FA5}">
                      <a16:colId xmlns:a16="http://schemas.microsoft.com/office/drawing/2014/main" val="1231663648"/>
                    </a:ext>
                  </a:extLst>
                </a:gridCol>
                <a:gridCol w="1498949">
                  <a:extLst>
                    <a:ext uri="{9D8B030D-6E8A-4147-A177-3AD203B41FA5}">
                      <a16:colId xmlns:a16="http://schemas.microsoft.com/office/drawing/2014/main" val="3458895349"/>
                    </a:ext>
                  </a:extLst>
                </a:gridCol>
                <a:gridCol w="676051">
                  <a:extLst>
                    <a:ext uri="{9D8B030D-6E8A-4147-A177-3AD203B41FA5}">
                      <a16:colId xmlns:a16="http://schemas.microsoft.com/office/drawing/2014/main" val="2517835545"/>
                    </a:ext>
                  </a:extLst>
                </a:gridCol>
                <a:gridCol w="2766890">
                  <a:extLst>
                    <a:ext uri="{9D8B030D-6E8A-4147-A177-3AD203B41FA5}">
                      <a16:colId xmlns:a16="http://schemas.microsoft.com/office/drawing/2014/main" val="3180630085"/>
                    </a:ext>
                  </a:extLst>
                </a:gridCol>
                <a:gridCol w="1258324">
                  <a:extLst>
                    <a:ext uri="{9D8B030D-6E8A-4147-A177-3AD203B41FA5}">
                      <a16:colId xmlns:a16="http://schemas.microsoft.com/office/drawing/2014/main" val="3837279652"/>
                    </a:ext>
                  </a:extLst>
                </a:gridCol>
                <a:gridCol w="1739290">
                  <a:extLst>
                    <a:ext uri="{9D8B030D-6E8A-4147-A177-3AD203B41FA5}">
                      <a16:colId xmlns:a16="http://schemas.microsoft.com/office/drawing/2014/main" val="480850218"/>
                    </a:ext>
                  </a:extLst>
                </a:gridCol>
              </a:tblGrid>
              <a:tr h="257235">
                <a:tc>
                  <a:txBody>
                    <a:bodyPr/>
                    <a:lstStyle/>
                    <a:p>
                      <a:pPr marL="63500" marR="4762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955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任務項目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953135" marR="92773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表件項目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5905" marR="23114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必選填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2260" marR="26289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最低單元數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8034598"/>
                  </a:ext>
                </a:extLst>
              </a:tr>
              <a:tr h="257676">
                <a:tc>
                  <a:txBody>
                    <a:bodyPr/>
                    <a:lstStyle/>
                    <a:p>
                      <a:pPr marL="120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rowSpan="12">
                  <a:txBody>
                    <a:bodyPr/>
                    <a:lstStyle/>
                    <a:p>
                      <a:pPr algn="ctr">
                        <a:spcBef>
                          <a:spcPts val="8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教學實習任務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P-1-R 見習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5905" marR="2279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2260" marR="26289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</a:t>
                      </a: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節課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2062288"/>
                  </a:ext>
                </a:extLst>
              </a:tr>
              <a:tr h="257235">
                <a:tc>
                  <a:txBody>
                    <a:bodyPr/>
                    <a:lstStyle/>
                    <a:p>
                      <a:pPr marL="120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P-2-R 教學計畫(教案)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5905" marR="2279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0990" marR="26289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1/單元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9265260"/>
                  </a:ext>
                </a:extLst>
              </a:tr>
              <a:tr h="257676">
                <a:tc>
                  <a:txBody>
                    <a:bodyPr/>
                    <a:lstStyle/>
                    <a:p>
                      <a:pPr marL="120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P-3-R </a:t>
                      </a:r>
                      <a:r>
                        <a:rPr lang="zh-TW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學生學習成果評估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5905" marR="2279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0990" marR="26289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1/單元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7908336"/>
                  </a:ext>
                </a:extLst>
              </a:tr>
              <a:tr h="257235">
                <a:tc>
                  <a:txBody>
                    <a:bodyPr/>
                    <a:lstStyle/>
                    <a:p>
                      <a:pPr marL="120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28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試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28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28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28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曲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P-4-R-1 </a:t>
                      </a:r>
                      <a:r>
                        <a:rPr lang="zh-TW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教學前會談紀錄表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5905" marR="2279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0990" marR="26289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1/單元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0183609"/>
                  </a:ext>
                </a:extLst>
              </a:tr>
              <a:tr h="257676">
                <a:tc>
                  <a:txBody>
                    <a:bodyPr/>
                    <a:lstStyle/>
                    <a:p>
                      <a:pPr marL="120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P-4-R-2 </a:t>
                      </a: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教學演示評量表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5905" marR="2279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0990" marR="26289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1/單元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9578865"/>
                  </a:ext>
                </a:extLst>
              </a:tr>
              <a:tr h="574739">
                <a:tc>
                  <a:txBody>
                    <a:bodyPr/>
                    <a:lstStyle/>
                    <a:p>
                      <a:pPr marL="12065" algn="ctr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P-4-R-3 </a:t>
                      </a:r>
                      <a:r>
                        <a:rPr lang="zh-TW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教學後會談紀錄表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5905" marR="227965" algn="ctr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0990" marR="262890" algn="ctr"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1/單元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6393026"/>
                  </a:ext>
                </a:extLst>
              </a:tr>
              <a:tr h="257676">
                <a:tc>
                  <a:txBody>
                    <a:bodyPr/>
                    <a:lstStyle/>
                    <a:p>
                      <a:pPr marL="120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P-5-R </a:t>
                      </a: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教學實習省思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5905" marR="2279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0990" marR="26289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1/單元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6302870"/>
                  </a:ext>
                </a:extLst>
              </a:tr>
              <a:tr h="257235">
                <a:tc>
                  <a:txBody>
                    <a:bodyPr/>
                    <a:lstStyle/>
                    <a:p>
                      <a:pPr marL="120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P-6-E </a:t>
                      </a: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教育實習理念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5905" marR="2279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填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0990" marR="26289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1/單元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5493564"/>
                  </a:ext>
                </a:extLst>
              </a:tr>
              <a:tr h="257676">
                <a:tc>
                  <a:txBody>
                    <a:bodyPr/>
                    <a:lstStyle/>
                    <a:p>
                      <a:pPr marL="120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P-7-E </a:t>
                      </a: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教育實習</a:t>
                      </a:r>
                      <a:r>
                        <a:rPr lang="zh-TW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5905" marR="2279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0990" marR="26289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1/單元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5134525"/>
                  </a:ext>
                </a:extLst>
              </a:tr>
              <a:tr h="257676">
                <a:tc>
                  <a:txBody>
                    <a:bodyPr/>
                    <a:lstStyle/>
                    <a:p>
                      <a:pPr marL="63500" marR="4762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P-8-E </a:t>
                      </a: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教育實習</a:t>
                      </a:r>
                      <a:r>
                        <a:rPr lang="zh-TW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5905" marR="2279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0990" marR="26289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1/單元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3800292"/>
                  </a:ext>
                </a:extLst>
              </a:tr>
              <a:tr h="257235">
                <a:tc>
                  <a:txBody>
                    <a:bodyPr/>
                    <a:lstStyle/>
                    <a:p>
                      <a:pPr marL="63500" marR="47625" algn="ctr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P-9-E </a:t>
                      </a: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專業成長計畫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5905" marR="227965" algn="ctr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選填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0990" marR="262890" algn="ctr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1/單元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4435101"/>
                  </a:ext>
                </a:extLst>
              </a:tr>
              <a:tr h="257676">
                <a:tc>
                  <a:txBody>
                    <a:bodyPr/>
                    <a:lstStyle/>
                    <a:p>
                      <a:pPr marL="63500" marR="4762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P-10-E </a:t>
                      </a: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行動研究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5905" marR="2279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選填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0990" marR="26289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1/單元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559209"/>
                  </a:ext>
                </a:extLst>
              </a:tr>
              <a:tr h="257235">
                <a:tc>
                  <a:txBody>
                    <a:bodyPr/>
                    <a:lstStyle/>
                    <a:p>
                      <a:pPr marL="63500" marR="4762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191135" indent="-191135" algn="ctr">
                        <a:lnSpc>
                          <a:spcPct val="129000"/>
                        </a:lnSpc>
                        <a:spcBef>
                          <a:spcPts val="8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導師</a:t>
                      </a: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級務</a:t>
                      </a: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91135" indent="-191135" algn="ctr">
                        <a:lnSpc>
                          <a:spcPct val="129000"/>
                        </a:lnSpc>
                        <a:spcBef>
                          <a:spcPts val="8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實習任務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T-1-R </a:t>
                      </a: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班級經營規劃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5905" marR="227965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0990" marR="26289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1/單元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596479"/>
                  </a:ext>
                </a:extLst>
              </a:tr>
              <a:tr h="599941">
                <a:tc>
                  <a:txBody>
                    <a:bodyPr/>
                    <a:lstStyle/>
                    <a:p>
                      <a:pPr marL="63500" marR="47625" algn="ctr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T-2-R </a:t>
                      </a:r>
                      <a:r>
                        <a:rPr lang="zh-TW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學生個別處理事件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5905" marR="227965" algn="ctr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填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0990" marR="262890" algn="ctr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</a:t>
                      </a: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8500117"/>
                  </a:ext>
                </a:extLst>
              </a:tr>
              <a:tr h="257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tc rowSpan="2">
                  <a:txBody>
                    <a:bodyPr/>
                    <a:lstStyle/>
                    <a:p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T-3-R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班級團體事務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extLst>
                  <a:ext uri="{0D108BD9-81ED-4DB2-BD59-A6C34878D82A}">
                    <a16:rowId xmlns:a16="http://schemas.microsoft.com/office/drawing/2014/main" val="3869152983"/>
                  </a:ext>
                </a:extLst>
              </a:tr>
              <a:tr h="192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2905" marR="356870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T-4-R </a:t>
                      </a:r>
                      <a:r>
                        <a:rPr lang="zh-TW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親師活動的參與及省思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82905" marR="356870" algn="ctr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extLst>
                  <a:ext uri="{0D108BD9-81ED-4DB2-BD59-A6C34878D82A}">
                    <a16:rowId xmlns:a16="http://schemas.microsoft.com/office/drawing/2014/main" val="1836885882"/>
                  </a:ext>
                </a:extLst>
              </a:tr>
              <a:tr h="257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行政實習任務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tc gridSpan="2">
                  <a:txBody>
                    <a:bodyPr/>
                    <a:lstStyle/>
                    <a:p>
                      <a:pPr marL="381635" marR="356870" algn="ctr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A-1-R </a:t>
                      </a: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行政工作觀察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81635" marR="356870" algn="ctr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extLst>
                  <a:ext uri="{0D108BD9-81ED-4DB2-BD59-A6C34878D82A}">
                    <a16:rowId xmlns:a16="http://schemas.microsoft.com/office/drawing/2014/main" val="1444659927"/>
                  </a:ext>
                </a:extLst>
              </a:tr>
              <a:tr h="257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2905" marR="356870" algn="ctr"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A-2-R </a:t>
                      </a:r>
                      <a:r>
                        <a:rPr lang="zh-TW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參與行政活動規劃與執行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82905" marR="356870" algn="ctr"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extLst>
                  <a:ext uri="{0D108BD9-81ED-4DB2-BD59-A6C34878D82A}">
                    <a16:rowId xmlns:a16="http://schemas.microsoft.com/office/drawing/2014/main" val="671615227"/>
                  </a:ext>
                </a:extLst>
              </a:tr>
              <a:tr h="257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研習任務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tc gridSpan="2">
                  <a:txBody>
                    <a:bodyPr/>
                    <a:lstStyle/>
                    <a:p>
                      <a:pPr marL="381635" marR="356870" algn="ctr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S-1-R </a:t>
                      </a:r>
                      <a:r>
                        <a:rPr lang="en-US" sz="12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研習省思</a:t>
                      </a: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381635" marR="356870" algn="ctr">
                        <a:spcBef>
                          <a:spcPts val="735"/>
                        </a:spcBef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必填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1/</a:t>
                      </a: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012" marR="38012" marT="0" marB="0" anchor="ctr"/>
                </a:tc>
                <a:extLst>
                  <a:ext uri="{0D108BD9-81ED-4DB2-BD59-A6C34878D82A}">
                    <a16:rowId xmlns:a16="http://schemas.microsoft.com/office/drawing/2014/main" val="265617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3521" y="346364"/>
            <a:ext cx="9372600" cy="1200416"/>
          </a:xfrm>
        </p:spPr>
        <p:txBody>
          <a:bodyPr rtlCol="0"/>
          <a:lstStyle/>
          <a:p>
            <a:r>
              <a:rPr lang="en-US" altLang="zh-TW" sz="36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sym typeface="Salesforce Sans"/>
              </a:rPr>
              <a:t>4.</a:t>
            </a:r>
            <a:r>
              <a:rPr lang="zh-TW" altLang="en-US" sz="36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sym typeface="Salesforce Sans"/>
              </a:rPr>
              <a:t> 教育實習注意事項</a:t>
            </a:r>
            <a:endParaRPr lang="en-US" altLang="zh-TW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sym typeface="Salesforce Sans"/>
            </a:endParaRP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1773420" y="1657899"/>
            <a:ext cx="9000597" cy="3112884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zh-TW" altLang="en-US" sz="2600" dirty="0">
                <a:sym typeface="Salesforce Sans"/>
              </a:rPr>
              <a:t>請注意每月返校座談時間，並請常確認</a:t>
            </a:r>
            <a:r>
              <a:rPr lang="en-US" altLang="zh-TW" sz="2600" dirty="0">
                <a:sym typeface="Salesforce Sans"/>
              </a:rPr>
              <a:t>e-mail</a:t>
            </a:r>
            <a:r>
              <a:rPr lang="zh-TW" altLang="en-US" sz="2600" dirty="0">
                <a:sym typeface="Salesforce Sans"/>
              </a:rPr>
              <a:t>及師培網站。</a:t>
            </a:r>
            <a:endParaRPr lang="en-US" altLang="zh-TW" sz="2600" dirty="0">
              <a:sym typeface="Salesforce Sans"/>
            </a:endParaRPr>
          </a:p>
          <a:p>
            <a:pPr rtl="0"/>
            <a:r>
              <a:rPr lang="zh-TW" altLang="en-US" sz="2600" dirty="0">
                <a:sym typeface="Salesforce Sans"/>
              </a:rPr>
              <a:t>教育實習學分費加保險費：</a:t>
            </a:r>
            <a:r>
              <a:rPr lang="en-US" altLang="zh-TW" sz="2600" dirty="0">
                <a:solidFill>
                  <a:srgbClr val="FF0000"/>
                </a:solidFill>
                <a:sym typeface="Salesforce Sans"/>
              </a:rPr>
              <a:t>4340</a:t>
            </a:r>
            <a:r>
              <a:rPr lang="zh-TW" altLang="en-US" sz="2600" dirty="0">
                <a:sym typeface="Salesforce Sans"/>
              </a:rPr>
              <a:t>元。</a:t>
            </a:r>
            <a:endParaRPr lang="en-US" altLang="zh-TW" sz="2600" dirty="0">
              <a:sym typeface="Salesforce Sans"/>
            </a:endParaRPr>
          </a:p>
          <a:p>
            <a:r>
              <a:rPr lang="zh-TW" altLang="en-US" sz="2600" dirty="0">
                <a:sym typeface="Salesforce Sans"/>
              </a:rPr>
              <a:t>結束後請持繳費單至出納組繳費</a:t>
            </a:r>
            <a:endParaRPr lang="en-US" altLang="zh-TW" sz="2600" dirty="0">
              <a:sym typeface="Salesforce Sans"/>
            </a:endParaRPr>
          </a:p>
          <a:p>
            <a:r>
              <a:rPr lang="zh-TW" altLang="en-US" sz="2600" dirty="0">
                <a:sym typeface="Salesforce Sans"/>
              </a:rPr>
              <a:t>繳完費用後，請將收據繳回師培中心</a:t>
            </a:r>
            <a:r>
              <a:rPr lang="en-US" altLang="zh-TW" sz="2600" dirty="0">
                <a:sym typeface="Salesforce Sans"/>
              </a:rPr>
              <a:t>(</a:t>
            </a:r>
            <a:r>
              <a:rPr lang="zh-TW" altLang="en-US" sz="2600" dirty="0">
                <a:sym typeface="Salesforce Sans"/>
              </a:rPr>
              <a:t>未繳回者會被註記取消資格</a:t>
            </a:r>
            <a:r>
              <a:rPr lang="en-US" altLang="zh-TW" sz="2600" dirty="0">
                <a:sym typeface="Salesforce Sans"/>
              </a:rPr>
              <a:t>)</a:t>
            </a:r>
            <a:r>
              <a:rPr lang="zh-TW" altLang="en-US" sz="2600" dirty="0">
                <a:sym typeface="Salesforce Sans"/>
              </a:rPr>
              <a:t>。</a:t>
            </a:r>
            <a:endParaRPr lang="en-US" altLang="zh-TW" sz="2600" dirty="0">
              <a:sym typeface="Salesforce Sans"/>
            </a:endParaRPr>
          </a:p>
          <a:p>
            <a:r>
              <a:rPr lang="zh-TW" altLang="en-US" sz="2600" dirty="0">
                <a:sym typeface="Salesforce Sans"/>
              </a:rPr>
              <a:t>實習指導教師</a:t>
            </a:r>
            <a:r>
              <a:rPr lang="zh-TW" altLang="en-US" sz="2600" b="1" dirty="0">
                <a:sym typeface="Salesforce Sans"/>
              </a:rPr>
              <a:t>第一次教學訪視完</a:t>
            </a:r>
            <a:r>
              <a:rPr lang="en-US" altLang="zh-TW" sz="2600" dirty="0">
                <a:sym typeface="Salesforce Sans"/>
              </a:rPr>
              <a:t>&amp;</a:t>
            </a:r>
            <a:r>
              <a:rPr lang="zh-TW" altLang="en-US" sz="2600" b="1" dirty="0">
                <a:sym typeface="Salesforce Sans"/>
              </a:rPr>
              <a:t>教學觀摩完</a:t>
            </a:r>
            <a:r>
              <a:rPr lang="zh-TW" altLang="en-US" sz="2600" dirty="0">
                <a:sym typeface="Salesforce Sans"/>
              </a:rPr>
              <a:t>後，請將紀錄表掃描回傳至助教信箱。</a:t>
            </a:r>
            <a:endParaRPr lang="en-US" altLang="zh-TW" sz="2600" dirty="0">
              <a:sym typeface="Salesforce Sans"/>
            </a:endParaRPr>
          </a:p>
          <a:p>
            <a:endParaRPr lang="en-US" altLang="zh-TW" sz="2600" dirty="0">
              <a:sym typeface="Salesforce Sans"/>
            </a:endParaRPr>
          </a:p>
          <a:p>
            <a:pPr rtl="0"/>
            <a:endParaRPr lang="zh-TW" altLang="en-US" sz="2600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5413" y="2828869"/>
            <a:ext cx="10561174" cy="1102044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/>
            <a:r>
              <a:rPr lang="zh-TW" altLang="en-US" sz="6447" dirty="0">
                <a:solidFill>
                  <a:schemeClr val="tx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教育實習成績評量方式</a:t>
            </a:r>
          </a:p>
        </p:txBody>
      </p:sp>
    </p:spTree>
    <p:extLst>
      <p:ext uri="{BB962C8B-B14F-4D97-AF65-F5344CB8AC3E}">
        <p14:creationId xmlns:p14="http://schemas.microsoft.com/office/powerpoint/2010/main" val="212493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33156" r="49710" b="7072"/>
          <a:stretch/>
        </p:blipFill>
        <p:spPr bwMode="auto">
          <a:xfrm>
            <a:off x="838883" y="902853"/>
            <a:ext cx="5052295" cy="56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8" t="16805" r="23461" b="12807"/>
          <a:stretch/>
        </p:blipFill>
        <p:spPr bwMode="auto">
          <a:xfrm>
            <a:off x="6710468" y="902852"/>
            <a:ext cx="4917849" cy="56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495461"/>
      </p:ext>
    </p:extLst>
  </p:cSld>
  <p:clrMapOvr>
    <a:masterClrMapping/>
  </p:clrMapOvr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2573</TotalTime>
  <Words>1213</Words>
  <Application>Microsoft Office PowerPoint</Application>
  <PresentationFormat>寬螢幕</PresentationFormat>
  <Paragraphs>199</Paragraphs>
  <Slides>17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Adobe 黑体 Std R</vt:lpstr>
      <vt:lpstr>Adobe 繁黑體 Std B</vt:lpstr>
      <vt:lpstr>Microsoft YaHei</vt:lpstr>
      <vt:lpstr>Salesforce Sans</vt:lpstr>
      <vt:lpstr>微軟正黑體</vt:lpstr>
      <vt:lpstr>標楷體</vt:lpstr>
      <vt:lpstr>Euphemia</vt:lpstr>
      <vt:lpstr>Wingdings</vt:lpstr>
      <vt:lpstr>兒童遊樂 16X9</vt:lpstr>
      <vt:lpstr>112-2教育實習 職前說明會  日期：113年1月3日(三)13:30-14:30 地點：教學研究大樓3樓師培會議室 </vt:lpstr>
      <vt:lpstr>※教育實習重要事項</vt:lpstr>
      <vt:lpstr>1.教育實習重要日程(實習手冊P.2)</vt:lpstr>
      <vt:lpstr>2. 教育實習應繳交作業(實習手冊P.9) </vt:lpstr>
      <vt:lpstr>PowerPoint 簡報</vt:lpstr>
      <vt:lpstr>19項實習任務</vt:lpstr>
      <vt:lpstr>4. 教育實習注意事項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師長的叮嚀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107-1教育實習職前說明會</dc:title>
  <dc:creator>葉芳瑜</dc:creator>
  <cp:lastModifiedBy>高瑄伶</cp:lastModifiedBy>
  <cp:revision>122</cp:revision>
  <dcterms:created xsi:type="dcterms:W3CDTF">2018-06-21T03:15:58Z</dcterms:created>
  <dcterms:modified xsi:type="dcterms:W3CDTF">2024-01-03T07:02:17Z</dcterms:modified>
</cp:coreProperties>
</file>